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7" r:id="rId2"/>
    <p:sldId id="267" r:id="rId3"/>
    <p:sldId id="339" r:id="rId4"/>
    <p:sldId id="337" r:id="rId5"/>
    <p:sldId id="298" r:id="rId6"/>
    <p:sldId id="289" r:id="rId7"/>
    <p:sldId id="269" r:id="rId8"/>
    <p:sldId id="268" r:id="rId9"/>
    <p:sldId id="279" r:id="rId10"/>
    <p:sldId id="280" r:id="rId11"/>
    <p:sldId id="282" r:id="rId12"/>
    <p:sldId id="340" r:id="rId13"/>
    <p:sldId id="283" r:id="rId14"/>
    <p:sldId id="329" r:id="rId15"/>
    <p:sldId id="270" r:id="rId16"/>
    <p:sldId id="328" r:id="rId17"/>
    <p:sldId id="332" r:id="rId18"/>
    <p:sldId id="341" r:id="rId19"/>
    <p:sldId id="331" r:id="rId20"/>
    <p:sldId id="259" r:id="rId21"/>
    <p:sldId id="261" r:id="rId22"/>
    <p:sldId id="343" r:id="rId23"/>
    <p:sldId id="258" r:id="rId24"/>
    <p:sldId id="345" r:id="rId25"/>
    <p:sldId id="346" r:id="rId26"/>
    <p:sldId id="347" r:id="rId27"/>
    <p:sldId id="333" r:id="rId28"/>
    <p:sldId id="336" r:id="rId29"/>
    <p:sldId id="262" r:id="rId30"/>
    <p:sldId id="342" r:id="rId31"/>
    <p:sldId id="276" r:id="rId32"/>
    <p:sldId id="271" r:id="rId33"/>
    <p:sldId id="296" r:id="rId34"/>
    <p:sldId id="272" r:id="rId35"/>
    <p:sldId id="273" r:id="rId36"/>
    <p:sldId id="348" r:id="rId37"/>
    <p:sldId id="297" r:id="rId38"/>
    <p:sldId id="349" r:id="rId39"/>
    <p:sldId id="292" r:id="rId40"/>
    <p:sldId id="293" r:id="rId41"/>
    <p:sldId id="294" r:id="rId42"/>
    <p:sldId id="353" r:id="rId43"/>
    <p:sldId id="300" r:id="rId44"/>
    <p:sldId id="307" r:id="rId45"/>
    <p:sldId id="308" r:id="rId46"/>
    <p:sldId id="310" r:id="rId47"/>
    <p:sldId id="324" r:id="rId48"/>
    <p:sldId id="350" r:id="rId49"/>
    <p:sldId id="277" r:id="rId50"/>
    <p:sldId id="278" r:id="rId51"/>
    <p:sldId id="281" r:id="rId52"/>
    <p:sldId id="312" r:id="rId53"/>
    <p:sldId id="313" r:id="rId54"/>
    <p:sldId id="290" r:id="rId55"/>
    <p:sldId id="314" r:id="rId56"/>
    <p:sldId id="315" r:id="rId57"/>
    <p:sldId id="351" r:id="rId58"/>
    <p:sldId id="317" r:id="rId59"/>
    <p:sldId id="318" r:id="rId60"/>
    <p:sldId id="287" r:id="rId61"/>
    <p:sldId id="320" r:id="rId62"/>
    <p:sldId id="352" r:id="rId63"/>
    <p:sldId id="321" r:id="rId64"/>
    <p:sldId id="256" r:id="rId65"/>
    <p:sldId id="265" r:id="rId6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4" d="100"/>
          <a:sy n="84" d="100"/>
        </p:scale>
        <p:origin x="32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2E9D0-D0DB-4772-8BEE-A35F4F5391D9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79894-F294-4185-86C0-0A41323E7D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1225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79894-F294-4185-86C0-0A41323E7DD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795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79894-F294-4185-86C0-0A41323E7DD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7575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79894-F294-4185-86C0-0A41323E7DD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613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79894-F294-4185-86C0-0A41323E7DD4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5383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CDB5-29B6-4200-80CE-D25A53572A81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046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CDB5-29B6-4200-80CE-D25A53572A81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19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CDB5-29B6-4200-80CE-D25A53572A81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2668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CDB5-29B6-4200-80CE-D25A53572A81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55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CDB5-29B6-4200-80CE-D25A53572A81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162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CDB5-29B6-4200-80CE-D25A53572A81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983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CDB5-29B6-4200-80CE-D25A53572A81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10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CDB5-29B6-4200-80CE-D25A53572A81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81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CDB5-29B6-4200-80CE-D25A53572A81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11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CDB5-29B6-4200-80CE-D25A53572A81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585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CDB5-29B6-4200-80CE-D25A53572A81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7171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DCDB5-29B6-4200-80CE-D25A53572A81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EE34E-458F-4A57-8315-F4616E595F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97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jack35.fr/2018/11/13/comment-les-oiseaux-synchronisent-ils-leur-vol-video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cedric.cnam.fr/vertigo/Cours/ml/coursClassificationAutomatique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dendextend/vignettes/dendextend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oughtco.com/how-to-calculate-the-correlation-coefficient-3126228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E06AC2B-89A8-49EC-A0BE-8E98D37B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2" y="5254771"/>
            <a:ext cx="2955818" cy="1337507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6BFA506-20FA-4B05-B6FF-8B7CE60ACCF9}"/>
              </a:ext>
            </a:extLst>
          </p:cNvPr>
          <p:cNvSpPr txBox="1">
            <a:spLocks/>
          </p:cNvSpPr>
          <p:nvPr/>
        </p:nvSpPr>
        <p:spPr>
          <a:xfrm>
            <a:off x="0" y="3398668"/>
            <a:ext cx="12192000" cy="122878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Journée d’initiation à la bio-informatique n°2</a:t>
            </a:r>
            <a:endParaRPr lang="fr-FR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24 juin 2022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820832-8B57-4911-A86E-8FDAA7B73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646" y="5481758"/>
            <a:ext cx="2955818" cy="94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37387" y="374966"/>
            <a:ext cx="6517225" cy="10752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400" dirty="0">
                <a:latin typeface="Times" panose="02020603050405020304" pitchFamily="18" charset="0"/>
                <a:cs typeface="Times" panose="02020603050405020304" pitchFamily="18" charset="0"/>
              </a:rPr>
              <a:t>Le </a:t>
            </a:r>
            <a:r>
              <a:rPr lang="fr-FR" sz="5400" dirty="0" err="1">
                <a:latin typeface="Times" panose="02020603050405020304" pitchFamily="18" charset="0"/>
                <a:cs typeface="Times" panose="02020603050405020304" pitchFamily="18" charset="0"/>
              </a:rPr>
              <a:t>ReJMiC</a:t>
            </a:r>
            <a:r>
              <a:rPr lang="fr-FR" sz="5400" dirty="0">
                <a:latin typeface="Times" panose="02020603050405020304" pitchFamily="18" charset="0"/>
                <a:cs typeface="Times" panose="02020603050405020304" pitchFamily="18" charset="0"/>
              </a:rPr>
              <a:t> présente 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811" y="49332"/>
            <a:ext cx="2589983" cy="193654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B49DA82-BB15-4484-92D0-68DD2122A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107" y="5400977"/>
            <a:ext cx="4655329" cy="117160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14BCDA6-23B3-334F-B8E5-293CAE58B6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2" y="-50555"/>
            <a:ext cx="2350999" cy="2136320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B44667E7-180C-75BC-E1A9-E83E328AD67F}"/>
              </a:ext>
            </a:extLst>
          </p:cNvPr>
          <p:cNvSpPr txBox="1">
            <a:spLocks/>
          </p:cNvSpPr>
          <p:nvPr/>
        </p:nvSpPr>
        <p:spPr>
          <a:xfrm>
            <a:off x="2409228" y="1724575"/>
            <a:ext cx="7373542" cy="1503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accent1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Méthodes d’analyse non supervisées</a:t>
            </a:r>
          </a:p>
        </p:txBody>
      </p:sp>
    </p:spTree>
    <p:extLst>
      <p:ext uri="{BB962C8B-B14F-4D97-AF65-F5344CB8AC3E}">
        <p14:creationId xmlns:p14="http://schemas.microsoft.com/office/powerpoint/2010/main" val="1029136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982B9AF-171E-25BA-A446-F5076B83A5EA}"/>
              </a:ext>
            </a:extLst>
          </p:cNvPr>
          <p:cNvSpPr txBox="1">
            <a:spLocks/>
          </p:cNvSpPr>
          <p:nvPr/>
        </p:nvSpPr>
        <p:spPr>
          <a:xfrm>
            <a:off x="1538472" y="20432"/>
            <a:ext cx="9144000" cy="501869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Classiquement on aurait fait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7C2F7D3-546E-F3B8-39C7-AE47D3B82912}"/>
              </a:ext>
            </a:extLst>
          </p:cNvPr>
          <p:cNvSpPr txBox="1"/>
          <p:nvPr/>
        </p:nvSpPr>
        <p:spPr>
          <a:xfrm>
            <a:off x="1538472" y="628641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univariée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5677AA8-3A46-487E-1AB3-C513149218B0}"/>
              </a:ext>
            </a:extLst>
          </p:cNvPr>
          <p:cNvSpPr txBox="1"/>
          <p:nvPr/>
        </p:nvSpPr>
        <p:spPr>
          <a:xfrm>
            <a:off x="245504" y="1314914"/>
            <a:ext cx="45771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Etudes des variables (colonnes)</a:t>
            </a:r>
            <a:endParaRPr lang="fr-FR" sz="2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2D0DDAD-F7AE-D8DB-4E0C-9298EF5E8B6D}"/>
              </a:ext>
            </a:extLst>
          </p:cNvPr>
          <p:cNvSpPr txBox="1"/>
          <p:nvPr/>
        </p:nvSpPr>
        <p:spPr>
          <a:xfrm>
            <a:off x="243224" y="3772363"/>
            <a:ext cx="45771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Etude des individus (lignes)</a:t>
            </a:r>
            <a:endParaRPr lang="fr-FR" sz="2400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1E4C201B-94C4-6202-2026-4E07CA556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810886"/>
              </p:ext>
            </p:extLst>
          </p:nvPr>
        </p:nvGraphicFramePr>
        <p:xfrm>
          <a:off x="1955440" y="1898960"/>
          <a:ext cx="8784976" cy="12382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89047">
                  <a:extLst>
                    <a:ext uri="{9D8B030D-6E8A-4147-A177-3AD203B41FA5}">
                      <a16:colId xmlns:a16="http://schemas.microsoft.com/office/drawing/2014/main" val="2803654426"/>
                    </a:ext>
                  </a:extLst>
                </a:gridCol>
                <a:gridCol w="1343157">
                  <a:extLst>
                    <a:ext uri="{9D8B030D-6E8A-4147-A177-3AD203B41FA5}">
                      <a16:colId xmlns:a16="http://schemas.microsoft.com/office/drawing/2014/main" val="331217842"/>
                    </a:ext>
                  </a:extLst>
                </a:gridCol>
                <a:gridCol w="1433911">
                  <a:extLst>
                    <a:ext uri="{9D8B030D-6E8A-4147-A177-3AD203B41FA5}">
                      <a16:colId xmlns:a16="http://schemas.microsoft.com/office/drawing/2014/main" val="3659320361"/>
                    </a:ext>
                  </a:extLst>
                </a:gridCol>
                <a:gridCol w="1415761">
                  <a:extLst>
                    <a:ext uri="{9D8B030D-6E8A-4147-A177-3AD203B41FA5}">
                      <a16:colId xmlns:a16="http://schemas.microsoft.com/office/drawing/2014/main" val="3613999102"/>
                    </a:ext>
                  </a:extLst>
                </a:gridCol>
                <a:gridCol w="1869530">
                  <a:extLst>
                    <a:ext uri="{9D8B030D-6E8A-4147-A177-3AD203B41FA5}">
                      <a16:colId xmlns:a16="http://schemas.microsoft.com/office/drawing/2014/main" val="2595277350"/>
                    </a:ext>
                  </a:extLst>
                </a:gridCol>
                <a:gridCol w="1633570">
                  <a:extLst>
                    <a:ext uri="{9D8B030D-6E8A-4147-A177-3AD203B41FA5}">
                      <a16:colId xmlns:a16="http://schemas.microsoft.com/office/drawing/2014/main" val="2538609188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 fontAlgn="b"/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Maths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Histoire Géographie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Philosophie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Physique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Biologie fondamentale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7097128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Moyenne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10,9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13,8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12,3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6,7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8,8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778430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Ecart type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4,6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2,9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3,1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3,2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3,6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0895113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255B903E-0192-C01B-623E-EC6F02F46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554274"/>
              </p:ext>
            </p:extLst>
          </p:nvPr>
        </p:nvGraphicFramePr>
        <p:xfrm>
          <a:off x="119335" y="4703491"/>
          <a:ext cx="11953329" cy="93136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5304488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9588226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14725614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27299973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340166711"/>
                    </a:ext>
                  </a:extLst>
                </a:gridCol>
                <a:gridCol w="988249">
                  <a:extLst>
                    <a:ext uri="{9D8B030D-6E8A-4147-A177-3AD203B41FA5}">
                      <a16:colId xmlns:a16="http://schemas.microsoft.com/office/drawing/2014/main" val="405157174"/>
                    </a:ext>
                  </a:extLst>
                </a:gridCol>
                <a:gridCol w="1011760">
                  <a:extLst>
                    <a:ext uri="{9D8B030D-6E8A-4147-A177-3AD203B41FA5}">
                      <a16:colId xmlns:a16="http://schemas.microsoft.com/office/drawing/2014/main" val="1591842016"/>
                    </a:ext>
                  </a:extLst>
                </a:gridCol>
                <a:gridCol w="974744">
                  <a:extLst>
                    <a:ext uri="{9D8B030D-6E8A-4147-A177-3AD203B41FA5}">
                      <a16:colId xmlns:a16="http://schemas.microsoft.com/office/drawing/2014/main" val="2754950275"/>
                    </a:ext>
                  </a:extLst>
                </a:gridCol>
                <a:gridCol w="974744">
                  <a:extLst>
                    <a:ext uri="{9D8B030D-6E8A-4147-A177-3AD203B41FA5}">
                      <a16:colId xmlns:a16="http://schemas.microsoft.com/office/drawing/2014/main" val="3302633922"/>
                    </a:ext>
                  </a:extLst>
                </a:gridCol>
                <a:gridCol w="1011760">
                  <a:extLst>
                    <a:ext uri="{9D8B030D-6E8A-4147-A177-3AD203B41FA5}">
                      <a16:colId xmlns:a16="http://schemas.microsoft.com/office/drawing/2014/main" val="112887955"/>
                    </a:ext>
                  </a:extLst>
                </a:gridCol>
                <a:gridCol w="1011760">
                  <a:extLst>
                    <a:ext uri="{9D8B030D-6E8A-4147-A177-3AD203B41FA5}">
                      <a16:colId xmlns:a16="http://schemas.microsoft.com/office/drawing/2014/main" val="1185877325"/>
                    </a:ext>
                  </a:extLst>
                </a:gridCol>
                <a:gridCol w="1011760">
                  <a:extLst>
                    <a:ext uri="{9D8B030D-6E8A-4147-A177-3AD203B41FA5}">
                      <a16:colId xmlns:a16="http://schemas.microsoft.com/office/drawing/2014/main" val="528430602"/>
                    </a:ext>
                  </a:extLst>
                </a:gridCol>
              </a:tblGrid>
              <a:tr h="164026">
                <a:tc>
                  <a:txBody>
                    <a:bodyPr/>
                    <a:lstStyle/>
                    <a:p>
                      <a:pPr algn="ctr" fontAlgn="b"/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2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3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4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 5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 6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 7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 8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9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extLst>
                  <a:ext uri="{0D108BD9-81ED-4DB2-BD59-A6C34878D82A}">
                    <a16:rowId xmlns:a16="http://schemas.microsoft.com/office/drawing/2014/main" val="3047686007"/>
                  </a:ext>
                </a:extLst>
              </a:tr>
              <a:tr h="164026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Moyenne</a:t>
                      </a: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8,6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8,3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14,2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8,0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13,0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13,6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10,8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9,6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10,2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9,0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10,3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extLst>
                  <a:ext uri="{0D108BD9-81ED-4DB2-BD59-A6C34878D82A}">
                    <a16:rowId xmlns:a16="http://schemas.microsoft.com/office/drawing/2014/main" val="632607290"/>
                  </a:ext>
                </a:extLst>
              </a:tr>
              <a:tr h="164026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Ecart type</a:t>
                      </a: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6,1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4,0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3,0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6,0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3,5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2,9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2,8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3,4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3,8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4,9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2,6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extLst>
                  <a:ext uri="{0D108BD9-81ED-4DB2-BD59-A6C34878D82A}">
                    <a16:rowId xmlns:a16="http://schemas.microsoft.com/office/drawing/2014/main" val="3369829185"/>
                  </a:ext>
                </a:extLst>
              </a:tr>
            </a:tbl>
          </a:graphicData>
        </a:graphic>
      </p:graphicFrame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C5B2E6DB-F173-4E38-7A0E-8F8339D4C9F5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10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982B9AF-171E-25BA-A446-F5076B83A5EA}"/>
              </a:ext>
            </a:extLst>
          </p:cNvPr>
          <p:cNvSpPr txBox="1">
            <a:spLocks/>
          </p:cNvSpPr>
          <p:nvPr/>
        </p:nvSpPr>
        <p:spPr>
          <a:xfrm>
            <a:off x="1524000" y="71437"/>
            <a:ext cx="9144000" cy="46166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Classiquement on aurait fait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7C2F7D3-546E-F3B8-39C7-AE47D3B82912}"/>
              </a:ext>
            </a:extLst>
          </p:cNvPr>
          <p:cNvSpPr txBox="1"/>
          <p:nvPr/>
        </p:nvSpPr>
        <p:spPr>
          <a:xfrm>
            <a:off x="1991545" y="581627"/>
            <a:ext cx="8676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bivariée (matrice de corrélation)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78E7804-84B0-FD0C-223B-483DB55C3CFE}"/>
              </a:ext>
            </a:extLst>
          </p:cNvPr>
          <p:cNvSpPr txBox="1"/>
          <p:nvPr/>
        </p:nvSpPr>
        <p:spPr>
          <a:xfrm>
            <a:off x="263352" y="1074250"/>
            <a:ext cx="60486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Etudes des variables (colonnes)</a:t>
            </a:r>
            <a:endParaRPr lang="fr-FR" sz="2800" dirty="0"/>
          </a:p>
          <a:p>
            <a:endParaRPr lang="fr-FR" sz="28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B2B6C61-B8DD-A417-AA68-F635AE892CE5}"/>
              </a:ext>
            </a:extLst>
          </p:cNvPr>
          <p:cNvSpPr txBox="1"/>
          <p:nvPr/>
        </p:nvSpPr>
        <p:spPr>
          <a:xfrm>
            <a:off x="263352" y="3687947"/>
            <a:ext cx="6192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Etude des individus (lignes)</a:t>
            </a:r>
            <a:endParaRPr lang="fr-FR" sz="2800" dirty="0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E50F4E0E-D658-6E91-16AC-7554E8980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250738"/>
              </p:ext>
            </p:extLst>
          </p:nvPr>
        </p:nvGraphicFramePr>
        <p:xfrm>
          <a:off x="407368" y="1599841"/>
          <a:ext cx="7344816" cy="2067742"/>
        </p:xfrm>
        <a:graphic>
          <a:graphicData uri="http://schemas.openxmlformats.org/drawingml/2006/table">
            <a:tbl>
              <a:tblPr/>
              <a:tblGrid>
                <a:gridCol w="1224136">
                  <a:extLst>
                    <a:ext uri="{9D8B030D-6E8A-4147-A177-3AD203B41FA5}">
                      <a16:colId xmlns:a16="http://schemas.microsoft.com/office/drawing/2014/main" val="408935598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77966357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2072477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18623160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61660873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173072575"/>
                    </a:ext>
                  </a:extLst>
                </a:gridCol>
              </a:tblGrid>
              <a:tr h="44371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Maths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Histoire-Géographie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Philosophie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Physique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Biologie fondamentale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46903"/>
                  </a:ext>
                </a:extLst>
              </a:tr>
              <a:tr h="217617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Maths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1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23522"/>
                  </a:ext>
                </a:extLst>
              </a:tr>
              <a:tr h="443718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Histoire-Géographie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-0,33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028764"/>
                  </a:ext>
                </a:extLst>
              </a:tr>
              <a:tr h="297168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Philosophie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-0,33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1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236729"/>
                  </a:ext>
                </a:extLst>
              </a:tr>
              <a:tr h="217617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Physique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1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0,89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A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552817"/>
                  </a:ext>
                </a:extLst>
              </a:tr>
              <a:tr h="443718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Biologie fondamentale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16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0,89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A6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09818"/>
                  </a:ext>
                </a:extLst>
              </a:tr>
            </a:tbl>
          </a:graphicData>
        </a:graphic>
      </p:graphicFrame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05E36D7D-19FD-3575-8FD9-EDB922DAC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891346"/>
              </p:ext>
            </p:extLst>
          </p:nvPr>
        </p:nvGraphicFramePr>
        <p:xfrm>
          <a:off x="407368" y="4201184"/>
          <a:ext cx="11161236" cy="2388469"/>
        </p:xfrm>
        <a:graphic>
          <a:graphicData uri="http://schemas.openxmlformats.org/drawingml/2006/table">
            <a:tbl>
              <a:tblPr/>
              <a:tblGrid>
                <a:gridCol w="930103">
                  <a:extLst>
                    <a:ext uri="{9D8B030D-6E8A-4147-A177-3AD203B41FA5}">
                      <a16:colId xmlns:a16="http://schemas.microsoft.com/office/drawing/2014/main" val="1409502785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901810062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2337715355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29936561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995499681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393803421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331186080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2829298850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556568676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758650739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2644019694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3760065685"/>
                    </a:ext>
                  </a:extLst>
                </a:gridCol>
              </a:tblGrid>
              <a:tr h="31392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 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2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3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4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5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6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 7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8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9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10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750946"/>
                  </a:ext>
                </a:extLst>
              </a:tr>
              <a:tr h="8592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-0,75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0,48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2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8334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2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0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-0,89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2098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3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0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-0,09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8667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4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-0,44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0,27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0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0,97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4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42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5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-0,75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-0,89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-0,09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-0,44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-0,22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-0,46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-0,71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C3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6230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6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4859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7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6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2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2101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8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0,27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0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6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898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9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0,48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0,97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4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-0,22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3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67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10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-0,46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2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3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1645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2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-0,71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6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309493"/>
                  </a:ext>
                </a:extLst>
              </a:tr>
            </a:tbl>
          </a:graphicData>
        </a:graphic>
      </p:graphicFrame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CA2B414-DE36-0B27-3420-301E987AF356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40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982B9AF-171E-25BA-A446-F5076B83A5EA}"/>
              </a:ext>
            </a:extLst>
          </p:cNvPr>
          <p:cNvSpPr txBox="1">
            <a:spLocks/>
          </p:cNvSpPr>
          <p:nvPr/>
        </p:nvSpPr>
        <p:spPr>
          <a:xfrm>
            <a:off x="1524000" y="71437"/>
            <a:ext cx="9144000" cy="46166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Classiquement on aurait fait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7C2F7D3-546E-F3B8-39C7-AE47D3B82912}"/>
              </a:ext>
            </a:extLst>
          </p:cNvPr>
          <p:cNvSpPr txBox="1"/>
          <p:nvPr/>
        </p:nvSpPr>
        <p:spPr>
          <a:xfrm>
            <a:off x="1991545" y="581627"/>
            <a:ext cx="8676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bivariée (matrice de corrélation)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78E7804-84B0-FD0C-223B-483DB55C3CFE}"/>
              </a:ext>
            </a:extLst>
          </p:cNvPr>
          <p:cNvSpPr txBox="1"/>
          <p:nvPr/>
        </p:nvSpPr>
        <p:spPr>
          <a:xfrm>
            <a:off x="263352" y="1074250"/>
            <a:ext cx="60486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Etudes des variables (colonnes)</a:t>
            </a:r>
            <a:endParaRPr lang="fr-FR" sz="2800" dirty="0"/>
          </a:p>
          <a:p>
            <a:endParaRPr lang="fr-FR" sz="28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B2B6C61-B8DD-A417-AA68-F635AE892CE5}"/>
              </a:ext>
            </a:extLst>
          </p:cNvPr>
          <p:cNvSpPr txBox="1"/>
          <p:nvPr/>
        </p:nvSpPr>
        <p:spPr>
          <a:xfrm>
            <a:off x="263352" y="3687947"/>
            <a:ext cx="6192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Etude des individus (lignes)</a:t>
            </a:r>
            <a:endParaRPr lang="fr-FR" sz="2800" dirty="0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E50F4E0E-D658-6E91-16AC-7554E8980455}"/>
              </a:ext>
            </a:extLst>
          </p:cNvPr>
          <p:cNvGraphicFramePr>
            <a:graphicFrameLocks noGrp="1"/>
          </p:cNvGraphicFramePr>
          <p:nvPr/>
        </p:nvGraphicFramePr>
        <p:xfrm>
          <a:off x="407368" y="1599841"/>
          <a:ext cx="7344816" cy="2067742"/>
        </p:xfrm>
        <a:graphic>
          <a:graphicData uri="http://schemas.openxmlformats.org/drawingml/2006/table">
            <a:tbl>
              <a:tblPr/>
              <a:tblGrid>
                <a:gridCol w="1224136">
                  <a:extLst>
                    <a:ext uri="{9D8B030D-6E8A-4147-A177-3AD203B41FA5}">
                      <a16:colId xmlns:a16="http://schemas.microsoft.com/office/drawing/2014/main" val="408935598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77966357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2072477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18623160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61660873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173072575"/>
                    </a:ext>
                  </a:extLst>
                </a:gridCol>
              </a:tblGrid>
              <a:tr h="44371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Maths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Histoire-Géographie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Philosophie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Physique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Biologie fondamentale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46903"/>
                  </a:ext>
                </a:extLst>
              </a:tr>
              <a:tr h="217617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Maths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1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23522"/>
                  </a:ext>
                </a:extLst>
              </a:tr>
              <a:tr h="443718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Histoire-Géographie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-0,33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028764"/>
                  </a:ext>
                </a:extLst>
              </a:tr>
              <a:tr h="297168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Philosophie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-0,33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1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236729"/>
                  </a:ext>
                </a:extLst>
              </a:tr>
              <a:tr h="217617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Physique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1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0,89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A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552817"/>
                  </a:ext>
                </a:extLst>
              </a:tr>
              <a:tr h="443718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Biologie fondamentale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16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-0,28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0,89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A6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09818"/>
                  </a:ext>
                </a:extLst>
              </a:tr>
            </a:tbl>
          </a:graphicData>
        </a:graphic>
      </p:graphicFrame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05E36D7D-19FD-3575-8FD9-EDB922DACECE}"/>
              </a:ext>
            </a:extLst>
          </p:cNvPr>
          <p:cNvGraphicFramePr>
            <a:graphicFrameLocks noGrp="1"/>
          </p:cNvGraphicFramePr>
          <p:nvPr/>
        </p:nvGraphicFramePr>
        <p:xfrm>
          <a:off x="407368" y="4201184"/>
          <a:ext cx="11161236" cy="2388469"/>
        </p:xfrm>
        <a:graphic>
          <a:graphicData uri="http://schemas.openxmlformats.org/drawingml/2006/table">
            <a:tbl>
              <a:tblPr/>
              <a:tblGrid>
                <a:gridCol w="930103">
                  <a:extLst>
                    <a:ext uri="{9D8B030D-6E8A-4147-A177-3AD203B41FA5}">
                      <a16:colId xmlns:a16="http://schemas.microsoft.com/office/drawing/2014/main" val="1409502785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901810062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2337715355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29936561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995499681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393803421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331186080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2829298850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556568676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1758650739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2644019694"/>
                    </a:ext>
                  </a:extLst>
                </a:gridCol>
                <a:gridCol w="930103">
                  <a:extLst>
                    <a:ext uri="{9D8B030D-6E8A-4147-A177-3AD203B41FA5}">
                      <a16:colId xmlns:a16="http://schemas.microsoft.com/office/drawing/2014/main" val="3760065685"/>
                    </a:ext>
                  </a:extLst>
                </a:gridCol>
              </a:tblGrid>
              <a:tr h="31392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 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2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3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4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5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6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 7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8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9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10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750946"/>
                  </a:ext>
                </a:extLst>
              </a:tr>
              <a:tr h="8592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-0,75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0,48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2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8334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2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0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-0,89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2098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3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0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-0,09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8667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4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-0,44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0,27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0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0,97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4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42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5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-0,75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-0,89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-0,09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-0,44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-0,22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-0,46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-0,71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C3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6230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6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4859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7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6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2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2101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8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0,27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0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0,08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6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898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9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0,48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0,97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4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-0,22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3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67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10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0,88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-0,46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0,33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2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3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1645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2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0,85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-0,71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0,62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0,52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0,75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0,95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6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309493"/>
                  </a:ext>
                </a:extLst>
              </a:tr>
            </a:tbl>
          </a:graphicData>
        </a:graphic>
      </p:graphicFrame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CA2B414-DE36-0B27-3420-301E987AF356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 descr="Une image contenant texte, fauteuil&#10;&#10;Description générée automatiquement">
            <a:extLst>
              <a:ext uri="{FF2B5EF4-FFF2-40B4-BE49-F238E27FC236}">
                <a16:creationId xmlns:a16="http://schemas.microsoft.com/office/drawing/2014/main" id="{19E8FC11-4609-626D-5F16-2D566AE6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733" y="213833"/>
            <a:ext cx="5805264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38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982B9AF-171E-25BA-A446-F5076B83A5EA}"/>
              </a:ext>
            </a:extLst>
          </p:cNvPr>
          <p:cNvSpPr txBox="1">
            <a:spLocks/>
          </p:cNvSpPr>
          <p:nvPr/>
        </p:nvSpPr>
        <p:spPr>
          <a:xfrm>
            <a:off x="-1807" y="2996952"/>
            <a:ext cx="12192000" cy="75221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si on essayait la PCA ?</a:t>
            </a:r>
          </a:p>
        </p:txBody>
      </p:sp>
    </p:spTree>
    <p:extLst>
      <p:ext uri="{BB962C8B-B14F-4D97-AF65-F5344CB8AC3E}">
        <p14:creationId xmlns:p14="http://schemas.microsoft.com/office/powerpoint/2010/main" val="4102159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982B9AF-171E-25BA-A446-F5076B83A5EA}"/>
              </a:ext>
            </a:extLst>
          </p:cNvPr>
          <p:cNvSpPr txBox="1">
            <a:spLocks/>
          </p:cNvSpPr>
          <p:nvPr/>
        </p:nvSpPr>
        <p:spPr>
          <a:xfrm>
            <a:off x="1535388" y="75600"/>
            <a:ext cx="9144000" cy="443065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exemple simple pour comprendre comment ça fonctionne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E034B-5E48-5D00-F37D-44B59BCF0EFF}"/>
              </a:ext>
            </a:extLst>
          </p:cNvPr>
          <p:cNvSpPr/>
          <p:nvPr/>
        </p:nvSpPr>
        <p:spPr>
          <a:xfrm>
            <a:off x="5879976" y="1263431"/>
            <a:ext cx="1296144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Times" panose="02020603050405020304" pitchFamily="18" charset="0"/>
                <a:cs typeface="Times" panose="02020603050405020304" pitchFamily="18" charset="0"/>
              </a:rPr>
              <a:t>Variables</a:t>
            </a:r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97B37F-E038-6C8D-5FD4-5FB27753CFDB}"/>
              </a:ext>
            </a:extLst>
          </p:cNvPr>
          <p:cNvSpPr/>
          <p:nvPr/>
        </p:nvSpPr>
        <p:spPr>
          <a:xfrm rot="16200000">
            <a:off x="1451487" y="3392996"/>
            <a:ext cx="1296144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Individus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02261A7-D2B1-0EDA-2112-198D43E8F7EC}"/>
              </a:ext>
            </a:extLst>
          </p:cNvPr>
          <p:cNvCxnSpPr>
            <a:cxnSpLocks/>
          </p:cNvCxnSpPr>
          <p:nvPr/>
        </p:nvCxnSpPr>
        <p:spPr>
          <a:xfrm>
            <a:off x="2513603" y="1988840"/>
            <a:ext cx="0" cy="3727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AB14F57-A3FF-0AC6-3D00-27117D0135BB}"/>
              </a:ext>
            </a:extLst>
          </p:cNvPr>
          <p:cNvCxnSpPr>
            <a:cxnSpLocks/>
          </p:cNvCxnSpPr>
          <p:nvPr/>
        </p:nvCxnSpPr>
        <p:spPr>
          <a:xfrm flipH="1">
            <a:off x="2711626" y="1844824"/>
            <a:ext cx="71287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Sous-titre 2">
            <a:extLst>
              <a:ext uri="{FF2B5EF4-FFF2-40B4-BE49-F238E27FC236}">
                <a16:creationId xmlns:a16="http://schemas.microsoft.com/office/drawing/2014/main" id="{BDC682DF-A4CD-C966-A79B-5459897362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4552" y="6021289"/>
            <a:ext cx="9125672" cy="60129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Comment analyser simultanément ces 5 variables ?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7C2F7D3-546E-F3B8-39C7-AE47D3B82912}"/>
              </a:ext>
            </a:extLst>
          </p:cNvPr>
          <p:cNvSpPr txBox="1"/>
          <p:nvPr/>
        </p:nvSpPr>
        <p:spPr>
          <a:xfrm>
            <a:off x="2999656" y="749895"/>
            <a:ext cx="7297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Notes de 11 élèves de 1 à 20 pour 5 disciplines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BD0B7CE8-0FEE-3C7F-1B3D-E0BFF3417083}"/>
              </a:ext>
            </a:extLst>
          </p:cNvPr>
          <p:cNvGraphicFramePr>
            <a:graphicFrameLocks noGrp="1"/>
          </p:cNvGraphicFramePr>
          <p:nvPr/>
        </p:nvGraphicFramePr>
        <p:xfrm>
          <a:off x="2783632" y="1999501"/>
          <a:ext cx="7056782" cy="372330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96909">
                  <a:extLst>
                    <a:ext uri="{9D8B030D-6E8A-4147-A177-3AD203B41FA5}">
                      <a16:colId xmlns:a16="http://schemas.microsoft.com/office/drawing/2014/main" val="1581316149"/>
                    </a:ext>
                  </a:extLst>
                </a:gridCol>
                <a:gridCol w="1096909">
                  <a:extLst>
                    <a:ext uri="{9D8B030D-6E8A-4147-A177-3AD203B41FA5}">
                      <a16:colId xmlns:a16="http://schemas.microsoft.com/office/drawing/2014/main" val="1095834128"/>
                    </a:ext>
                  </a:extLst>
                </a:gridCol>
                <a:gridCol w="1096909">
                  <a:extLst>
                    <a:ext uri="{9D8B030D-6E8A-4147-A177-3AD203B41FA5}">
                      <a16:colId xmlns:a16="http://schemas.microsoft.com/office/drawing/2014/main" val="734762073"/>
                    </a:ext>
                  </a:extLst>
                </a:gridCol>
                <a:gridCol w="1096909">
                  <a:extLst>
                    <a:ext uri="{9D8B030D-6E8A-4147-A177-3AD203B41FA5}">
                      <a16:colId xmlns:a16="http://schemas.microsoft.com/office/drawing/2014/main" val="1425501996"/>
                    </a:ext>
                  </a:extLst>
                </a:gridCol>
                <a:gridCol w="1096909">
                  <a:extLst>
                    <a:ext uri="{9D8B030D-6E8A-4147-A177-3AD203B41FA5}">
                      <a16:colId xmlns:a16="http://schemas.microsoft.com/office/drawing/2014/main" val="1934841302"/>
                    </a:ext>
                  </a:extLst>
                </a:gridCol>
                <a:gridCol w="1572237">
                  <a:extLst>
                    <a:ext uri="{9D8B030D-6E8A-4147-A177-3AD203B41FA5}">
                      <a16:colId xmlns:a16="http://schemas.microsoft.com/office/drawing/2014/main" val="3937708366"/>
                    </a:ext>
                  </a:extLst>
                </a:gridCol>
              </a:tblGrid>
              <a:tr h="608447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 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Maths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Histoire-Géographie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Philosophie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Physique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Biologie fondamentale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58441031"/>
                  </a:ext>
                </a:extLst>
              </a:tr>
              <a:tr h="26889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4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8176193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2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13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3191168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3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16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18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14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13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67799211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4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4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47967611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5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18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11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15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6214031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6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13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15038494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7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13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14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15664708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8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14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6437612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9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11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15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5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8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9616317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10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11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08303174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11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57993666"/>
                  </a:ext>
                </a:extLst>
              </a:tr>
            </a:tbl>
          </a:graphicData>
        </a:graphic>
      </p:graphicFrame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A5562A8-9A80-684A-7DE4-D769E146F49F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557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individus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7E98E80-C855-2B5C-BEF3-F6C85C2A3CEC}"/>
              </a:ext>
            </a:extLst>
          </p:cNvPr>
          <p:cNvSpPr txBox="1">
            <a:spLocks/>
          </p:cNvSpPr>
          <p:nvPr/>
        </p:nvSpPr>
        <p:spPr>
          <a:xfrm>
            <a:off x="30096" y="1241377"/>
            <a:ext cx="12191999" cy="468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individu = 1 ligne du tableau → 1 point dans un espace à </a:t>
            </a:r>
            <a:r>
              <a:rPr lang="fr-FR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(n=variables) dimensions</a:t>
            </a:r>
          </a:p>
          <a:p>
            <a:pPr marL="623888" lvl="1" indent="-166688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 </a:t>
            </a:r>
            <a:r>
              <a:rPr lang="fr-FR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 → nuage de points</a:t>
            </a:r>
          </a:p>
          <a:p>
            <a:pPr marL="623888" lvl="1" indent="-166688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 </a:t>
            </a:r>
            <a:r>
              <a:rPr lang="fr-FR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3 → espace 3D</a:t>
            </a:r>
          </a:p>
          <a:p>
            <a:pPr marL="623888" lvl="1" indent="-166688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 </a:t>
            </a:r>
            <a:r>
              <a:rPr lang="fr-FR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≥ 4 → représentation impossible</a:t>
            </a:r>
          </a:p>
          <a:p>
            <a:pPr lvl="1" algn="l"/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Notion de ressemblance entre les individus</a:t>
            </a:r>
          </a:p>
          <a:p>
            <a:pPr marL="635000" lvl="1" indent="-17780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deux individus se ressemblent → valeurs proches sur l’ensemble des </a:t>
            </a:r>
            <a:r>
              <a:rPr lang="fr-FR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</a:p>
          <a:p>
            <a:pPr marL="635000" lvl="1" indent="-17780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mesure de la distance entre les individus (somme des carrés des écarts pour chaque variable)</a:t>
            </a:r>
          </a:p>
          <a:p>
            <a:pPr marL="635000" lvl="1" indent="-1778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Visualisation de la forme du nuage de points → étude des individus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C40CD9DB-F0D6-AFA3-E9A9-D6155183AED1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222095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28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individus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C975CF5-5DE2-3977-67E0-CC0F3B06C75D}"/>
              </a:ext>
            </a:extLst>
          </p:cNvPr>
          <p:cNvSpPr txBox="1"/>
          <p:nvPr/>
        </p:nvSpPr>
        <p:spPr>
          <a:xfrm>
            <a:off x="2495600" y="5075682"/>
            <a:ext cx="7704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Comment les oiseaux synchronisent-ils leur vol ? (vidéo) | Etrange et Insolite (jack35.fr)</a:t>
            </a:r>
            <a:endParaRPr lang="fr-FR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E23EFCE-2627-81AF-129A-325C3C18E0C0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ous-titre 2">
            <a:extLst>
              <a:ext uri="{FF2B5EF4-FFF2-40B4-BE49-F238E27FC236}">
                <a16:creationId xmlns:a16="http://schemas.microsoft.com/office/drawing/2014/main" id="{BD9E681A-6F94-F544-27BE-5E78CED9FADE}"/>
              </a:ext>
            </a:extLst>
          </p:cNvPr>
          <p:cNvSpPr txBox="1">
            <a:spLocks/>
          </p:cNvSpPr>
          <p:nvPr/>
        </p:nvSpPr>
        <p:spPr>
          <a:xfrm>
            <a:off x="30096" y="638964"/>
            <a:ext cx="12161904" cy="385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79388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Visualisation d’un nuage de point en en 2D (photo) à partir d’un espace 3D</a:t>
            </a:r>
          </a:p>
          <a:p>
            <a:pPr algn="l"/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 descr="RÃ©sultat de recherche d'images pour &quot;murmurations&quot;">
            <a:extLst>
              <a:ext uri="{FF2B5EF4-FFF2-40B4-BE49-F238E27FC236}">
                <a16:creationId xmlns:a16="http://schemas.microsoft.com/office/drawing/2014/main" id="{09B7C76C-D3DD-4423-2CF8-9475A8A8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241377"/>
            <a:ext cx="7337202" cy="366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1285825-214A-B301-AF4E-56E224F4CCE5}"/>
              </a:ext>
            </a:extLst>
          </p:cNvPr>
          <p:cNvSpPr txBox="1"/>
          <p:nvPr/>
        </p:nvSpPr>
        <p:spPr>
          <a:xfrm>
            <a:off x="55522" y="5445224"/>
            <a:ext cx="12161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L’ACP va fournir une image simplifiée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Trouver le sous espace qui résume le plus fidèlement les données (restitution de l’image originale)</a:t>
            </a:r>
          </a:p>
        </p:txBody>
      </p:sp>
    </p:spTree>
    <p:extLst>
      <p:ext uri="{BB962C8B-B14F-4D97-AF65-F5344CB8AC3E}">
        <p14:creationId xmlns:p14="http://schemas.microsoft.com/office/powerpoint/2010/main" val="867822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individus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E23EFCE-2627-81AF-129A-325C3C18E0C0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35A2A1BE-A085-441A-7E27-A1229E806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23" y="1087642"/>
            <a:ext cx="5074429" cy="4059543"/>
          </a:xfrm>
          <a:prstGeom prst="rect">
            <a:avLst/>
          </a:prstGeom>
        </p:spPr>
      </p:pic>
      <p:sp>
        <p:nvSpPr>
          <p:cNvPr id="14" name="Sous-titre 2">
            <a:extLst>
              <a:ext uri="{FF2B5EF4-FFF2-40B4-BE49-F238E27FC236}">
                <a16:creationId xmlns:a16="http://schemas.microsoft.com/office/drawing/2014/main" id="{353DEB71-BF4A-1DC2-6CF9-4CAFF83FF7C4}"/>
              </a:ext>
            </a:extLst>
          </p:cNvPr>
          <p:cNvSpPr txBox="1">
            <a:spLocks/>
          </p:cNvSpPr>
          <p:nvPr/>
        </p:nvSpPr>
        <p:spPr>
          <a:xfrm>
            <a:off x="153861" y="615744"/>
            <a:ext cx="12161904" cy="385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Quelle représentation choisir ?</a:t>
            </a: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9426822-0EC9-5615-C3B4-80945694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103" y="969897"/>
            <a:ext cx="3362325" cy="237172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B553789-6E5A-B75C-FE30-B2C8F3E50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065" y="1090349"/>
            <a:ext cx="3152775" cy="241935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DC8AF90-0882-9391-D68C-A45B5C789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990" y="3341622"/>
            <a:ext cx="2962275" cy="241935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E2BD6DA-A137-2868-4314-6A656212295B}"/>
              </a:ext>
            </a:extLst>
          </p:cNvPr>
          <p:cNvSpPr txBox="1"/>
          <p:nvPr/>
        </p:nvSpPr>
        <p:spPr>
          <a:xfrm>
            <a:off x="695400" y="4551297"/>
            <a:ext cx="343310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https://github.com/matplotlib/matplotlib/issues/5830/</a:t>
            </a:r>
          </a:p>
        </p:txBody>
      </p:sp>
    </p:spTree>
    <p:extLst>
      <p:ext uri="{BB962C8B-B14F-4D97-AF65-F5344CB8AC3E}">
        <p14:creationId xmlns:p14="http://schemas.microsoft.com/office/powerpoint/2010/main" val="287261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individus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E23EFCE-2627-81AF-129A-325C3C18E0C0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35A2A1BE-A085-441A-7E27-A1229E806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23" y="1087642"/>
            <a:ext cx="5074429" cy="4059543"/>
          </a:xfrm>
          <a:prstGeom prst="rect">
            <a:avLst/>
          </a:prstGeom>
        </p:spPr>
      </p:pic>
      <p:sp>
        <p:nvSpPr>
          <p:cNvPr id="14" name="Sous-titre 2">
            <a:extLst>
              <a:ext uri="{FF2B5EF4-FFF2-40B4-BE49-F238E27FC236}">
                <a16:creationId xmlns:a16="http://schemas.microsoft.com/office/drawing/2014/main" id="{353DEB71-BF4A-1DC2-6CF9-4CAFF83FF7C4}"/>
              </a:ext>
            </a:extLst>
          </p:cNvPr>
          <p:cNvSpPr txBox="1">
            <a:spLocks/>
          </p:cNvSpPr>
          <p:nvPr/>
        </p:nvSpPr>
        <p:spPr>
          <a:xfrm>
            <a:off x="153861" y="615744"/>
            <a:ext cx="12161904" cy="385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Quelle représentation choisir ?</a:t>
            </a: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9426822-0EC9-5615-C3B4-80945694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103" y="969897"/>
            <a:ext cx="3362325" cy="237172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B553789-6E5A-B75C-FE30-B2C8F3E50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065" y="1090349"/>
            <a:ext cx="3152775" cy="241935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DC8AF90-0882-9391-D68C-A45B5C789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990" y="3341622"/>
            <a:ext cx="2962275" cy="241935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E2BD6DA-A137-2868-4314-6A656212295B}"/>
              </a:ext>
            </a:extLst>
          </p:cNvPr>
          <p:cNvSpPr txBox="1"/>
          <p:nvPr/>
        </p:nvSpPr>
        <p:spPr>
          <a:xfrm>
            <a:off x="695400" y="4551297"/>
            <a:ext cx="343310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https://github.com/matplotlib/matplotlib/issues/5830/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974E773-5691-EB55-567C-43770899DB75}"/>
              </a:ext>
            </a:extLst>
          </p:cNvPr>
          <p:cNvSpPr txBox="1"/>
          <p:nvPr/>
        </p:nvSpPr>
        <p:spPr>
          <a:xfrm>
            <a:off x="70610" y="5103273"/>
            <a:ext cx="121619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Une image est bonne 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si elle restitue la forme initiale de l’image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si elle ne déforme pas les distances entre les individus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si elle représente au mieux la diversité et la variabilité des données</a:t>
            </a:r>
          </a:p>
        </p:txBody>
      </p:sp>
    </p:spTree>
    <p:extLst>
      <p:ext uri="{BB962C8B-B14F-4D97-AF65-F5344CB8AC3E}">
        <p14:creationId xmlns:p14="http://schemas.microsoft.com/office/powerpoint/2010/main" val="980806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individus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E23EFCE-2627-81AF-129A-325C3C18E0C0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ous-titre 2">
            <a:extLst>
              <a:ext uri="{FF2B5EF4-FFF2-40B4-BE49-F238E27FC236}">
                <a16:creationId xmlns:a16="http://schemas.microsoft.com/office/drawing/2014/main" id="{353DEB71-BF4A-1DC2-6CF9-4CAFF83FF7C4}"/>
              </a:ext>
            </a:extLst>
          </p:cNvPr>
          <p:cNvSpPr txBox="1">
            <a:spLocks/>
          </p:cNvSpPr>
          <p:nvPr/>
        </p:nvSpPr>
        <p:spPr>
          <a:xfrm>
            <a:off x="197477" y="692696"/>
            <a:ext cx="12161904" cy="1296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Comment dire qu’une image est de bonne qualité ?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Notion de variabilité ou de dispersion sur plusieurs dimensions = inertie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Inertie = variance généralisée sur plusieurs dimensions</a:t>
            </a: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 descr="Une image contenant poisson, blanc&#10;&#10;Description générée automatiquement">
            <a:extLst>
              <a:ext uri="{FF2B5EF4-FFF2-40B4-BE49-F238E27FC236}">
                <a16:creationId xmlns:a16="http://schemas.microsoft.com/office/drawing/2014/main" id="{43DAF17F-CF0D-A37C-99CC-89EB41F47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1881989"/>
            <a:ext cx="5400600" cy="435532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ADFCDC2-45F0-5DD7-24C9-178D80EE83A9}"/>
              </a:ext>
            </a:extLst>
          </p:cNvPr>
          <p:cNvSpPr txBox="1"/>
          <p:nvPr/>
        </p:nvSpPr>
        <p:spPr>
          <a:xfrm>
            <a:off x="5519936" y="6438500"/>
            <a:ext cx="75060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dirty="0"/>
              <a:t>https://fr.m.wikipedia.org/wiki/Fichier:Mola_mola_face_profile.jpg</a:t>
            </a:r>
          </a:p>
        </p:txBody>
      </p:sp>
      <p:pic>
        <p:nvPicPr>
          <p:cNvPr id="9" name="Image 8" descr="Une image contenant vert&#10;&#10;Description générée automatiquement">
            <a:extLst>
              <a:ext uri="{FF2B5EF4-FFF2-40B4-BE49-F238E27FC236}">
                <a16:creationId xmlns:a16="http://schemas.microsoft.com/office/drawing/2014/main" id="{1C12246A-5865-A181-EC8E-2418D9AA07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93" y="1991565"/>
            <a:ext cx="4289898" cy="349894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F7F2FA5-23F7-01D3-6CF9-E0403FCCEF6D}"/>
              </a:ext>
            </a:extLst>
          </p:cNvPr>
          <p:cNvSpPr txBox="1"/>
          <p:nvPr/>
        </p:nvSpPr>
        <p:spPr>
          <a:xfrm>
            <a:off x="911424" y="5985863"/>
            <a:ext cx="3151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dirty="0"/>
              <a:t>https://fr.wikipedia.org/wiki/M%C3%B4le_(poisson)#/media/Fichier:Sunfish2.jpg</a:t>
            </a:r>
          </a:p>
        </p:txBody>
      </p:sp>
    </p:spTree>
    <p:extLst>
      <p:ext uri="{BB962C8B-B14F-4D97-AF65-F5344CB8AC3E}">
        <p14:creationId xmlns:p14="http://schemas.microsoft.com/office/powerpoint/2010/main" val="784419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43044-B3A6-E518-FC56-930B7B239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48677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905173-A0A6-15E6-2B91-A95BBA10B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40768"/>
            <a:ext cx="12161904" cy="3352943"/>
          </a:xfrm>
        </p:spPr>
        <p:txBody>
          <a:bodyPr>
            <a:noAutofit/>
          </a:bodyPr>
          <a:lstStyle/>
          <a:p>
            <a:pPr algn="l"/>
            <a:r>
              <a:rPr lang="fr-FR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Partie I : L’Analyse en Composantes Principales (ACP)</a:t>
            </a:r>
          </a:p>
          <a:p>
            <a:pPr algn="l"/>
            <a:r>
              <a:rPr lang="fr-FR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Partie II : Clustering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E9224464-CE46-5C6D-4C00-F8B1CFE5F972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2">
            <a:extLst>
              <a:ext uri="{FF2B5EF4-FFF2-40B4-BE49-F238E27FC236}">
                <a16:creationId xmlns:a16="http://schemas.microsoft.com/office/drawing/2014/main" id="{B6A2D583-335A-10F1-9B33-244C73F56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633" y="4681015"/>
            <a:ext cx="2589983" cy="193654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362A67F-C6F5-F734-31BE-BD70520C11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0" y="4581128"/>
            <a:ext cx="2350999" cy="21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95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individus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386" y="4392154"/>
            <a:ext cx="11881320" cy="2278218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 3"/>
              <a:buChar char="&quot;"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 3"/>
              </a:rPr>
              <a:t>Composantes principales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3"/>
              </a:rPr>
              <a:t>Les variables originales = variable artificielles pour expliquer l’information (ici la variance)</a:t>
            </a:r>
          </a:p>
          <a:p>
            <a:pPr lvl="1"/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 3"/>
            </a:endParaRPr>
          </a:p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3"/>
              </a:rPr>
              <a:t> 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Séparation avec les composantes principales (PC1 et PC2)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direction des axes = maximisation de la 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PC1 : premier axe principal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3"/>
              </a:rPr>
              <a:t>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direction selon le maximum de variance antre les individus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PC2 : deuxième axe principal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3"/>
              </a:rPr>
              <a:t> seconde direction la plus importante, orthogonale à PC1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3352" y="3855966"/>
            <a:ext cx="51480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latin typeface="Times" panose="02020603050405020304" pitchFamily="18" charset="0"/>
                <a:cs typeface="Times" panose="02020603050405020304" pitchFamily="18" charset="0"/>
              </a:rPr>
              <a:t>https://www.analyticsvidhya.com/blog/2020/12/an-end-to-end-comprehensive-guide-for-pca/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05A9861-5481-6D04-807E-0F4E545814EF}"/>
              </a:ext>
            </a:extLst>
          </p:cNvPr>
          <p:cNvGrpSpPr/>
          <p:nvPr/>
        </p:nvGrpSpPr>
        <p:grpSpPr>
          <a:xfrm>
            <a:off x="1631504" y="931080"/>
            <a:ext cx="8397122" cy="3062868"/>
            <a:chOff x="622354" y="1191738"/>
            <a:chExt cx="8397122" cy="306286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1" t="3090" b="4443"/>
            <a:stretch/>
          </p:blipFill>
          <p:spPr bwMode="auto">
            <a:xfrm>
              <a:off x="622354" y="1191738"/>
              <a:ext cx="3090232" cy="306286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082" y="1213466"/>
              <a:ext cx="2704394" cy="2736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Connecteur droit 6"/>
            <p:cNvCxnSpPr/>
            <p:nvPr/>
          </p:nvCxnSpPr>
          <p:spPr>
            <a:xfrm>
              <a:off x="6891146" y="3479240"/>
              <a:ext cx="212833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>
              <a:cxnSpLocks/>
            </p:cNvCxnSpPr>
            <p:nvPr/>
          </p:nvCxnSpPr>
          <p:spPr>
            <a:xfrm>
              <a:off x="6868893" y="1501332"/>
              <a:ext cx="0" cy="1965832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èche : droite 7">
              <a:extLst>
                <a:ext uri="{FF2B5EF4-FFF2-40B4-BE49-F238E27FC236}">
                  <a16:creationId xmlns:a16="http://schemas.microsoft.com/office/drawing/2014/main" id="{A1A8BEC9-38C3-11E5-DDAC-5BB14019393D}"/>
                </a:ext>
              </a:extLst>
            </p:cNvPr>
            <p:cNvSpPr/>
            <p:nvPr/>
          </p:nvSpPr>
          <p:spPr>
            <a:xfrm>
              <a:off x="4223792" y="2204864"/>
              <a:ext cx="1872208" cy="521641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8ECD27F-4EED-0091-DEC8-A8E272D97363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691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Valeurs propres/Variances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840466"/>
            <a:ext cx="12161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Valeurs propres (</a:t>
            </a:r>
            <a:r>
              <a:rPr lang="fr-F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eigenvalues</a:t>
            </a: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anglais) :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3"/>
              </a:rPr>
              <a:t>m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esure de la quantité de variance par composante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2DDE7086-A104-97B7-7FDE-4730F91D3C68}"/>
              </a:ext>
            </a:extLst>
          </p:cNvPr>
          <p:cNvSpPr txBox="1">
            <a:spLocks/>
          </p:cNvSpPr>
          <p:nvPr/>
        </p:nvSpPr>
        <p:spPr>
          <a:xfrm>
            <a:off x="357400" y="6093296"/>
            <a:ext cx="11521280" cy="569585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Quantité d’information (variance) par composante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38E9BBD0-40D6-712E-1904-7B283FF68E4B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e 8">
            <a:extLst>
              <a:ext uri="{FF2B5EF4-FFF2-40B4-BE49-F238E27FC236}">
                <a16:creationId xmlns:a16="http://schemas.microsoft.com/office/drawing/2014/main" id="{B0796CF0-3D85-1DE8-9E71-A9C0558F14CD}"/>
              </a:ext>
            </a:extLst>
          </p:cNvPr>
          <p:cNvGrpSpPr/>
          <p:nvPr/>
        </p:nvGrpSpPr>
        <p:grpSpPr>
          <a:xfrm>
            <a:off x="983432" y="1495425"/>
            <a:ext cx="9433048" cy="4572000"/>
            <a:chOff x="2148682" y="1495425"/>
            <a:chExt cx="6400800" cy="4572000"/>
          </a:xfrm>
        </p:grpSpPr>
        <p:sp>
          <p:nvSpPr>
            <p:cNvPr id="10" name="rc3">
              <a:extLst>
                <a:ext uri="{FF2B5EF4-FFF2-40B4-BE49-F238E27FC236}">
                  <a16:creationId xmlns:a16="http://schemas.microsoft.com/office/drawing/2014/main" id="{8ADBB66B-E944-B185-D5CC-E234293614F8}"/>
                </a:ext>
              </a:extLst>
            </p:cNvPr>
            <p:cNvSpPr/>
            <p:nvPr/>
          </p:nvSpPr>
          <p:spPr>
            <a:xfrm>
              <a:off x="2148681" y="1495425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1" name="pl4">
              <a:extLst>
                <a:ext uri="{FF2B5EF4-FFF2-40B4-BE49-F238E27FC236}">
                  <a16:creationId xmlns:a16="http://schemas.microsoft.com/office/drawing/2014/main" id="{784DDABA-9295-1C00-E1A2-AF6B7F242B3E}"/>
                </a:ext>
              </a:extLst>
            </p:cNvPr>
            <p:cNvSpPr/>
            <p:nvPr/>
          </p:nvSpPr>
          <p:spPr>
            <a:xfrm>
              <a:off x="2632044" y="5049960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2" name="pl5">
              <a:extLst>
                <a:ext uri="{FF2B5EF4-FFF2-40B4-BE49-F238E27FC236}">
                  <a16:creationId xmlns:a16="http://schemas.microsoft.com/office/drawing/2014/main" id="{359A539A-F492-4EFE-AC1D-7B78E4D8A70E}"/>
                </a:ext>
              </a:extLst>
            </p:cNvPr>
            <p:cNvSpPr/>
            <p:nvPr/>
          </p:nvSpPr>
          <p:spPr>
            <a:xfrm>
              <a:off x="2632044" y="4169015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3" name="pl6">
              <a:extLst>
                <a:ext uri="{FF2B5EF4-FFF2-40B4-BE49-F238E27FC236}">
                  <a16:creationId xmlns:a16="http://schemas.microsoft.com/office/drawing/2014/main" id="{4FF7004F-D72D-C4DC-AF1D-DC38037D0375}"/>
                </a:ext>
              </a:extLst>
            </p:cNvPr>
            <p:cNvSpPr/>
            <p:nvPr/>
          </p:nvSpPr>
          <p:spPr>
            <a:xfrm>
              <a:off x="2632044" y="3288069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4" name="pl7">
              <a:extLst>
                <a:ext uri="{FF2B5EF4-FFF2-40B4-BE49-F238E27FC236}">
                  <a16:creationId xmlns:a16="http://schemas.microsoft.com/office/drawing/2014/main" id="{4F56E932-DAFB-6249-E9DB-96907BF39DBD}"/>
                </a:ext>
              </a:extLst>
            </p:cNvPr>
            <p:cNvSpPr/>
            <p:nvPr/>
          </p:nvSpPr>
          <p:spPr>
            <a:xfrm>
              <a:off x="2632044" y="2407123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5" name="pl8">
              <a:extLst>
                <a:ext uri="{FF2B5EF4-FFF2-40B4-BE49-F238E27FC236}">
                  <a16:creationId xmlns:a16="http://schemas.microsoft.com/office/drawing/2014/main" id="{984B0A33-DE78-615D-5C9A-4055EF4DEC42}"/>
                </a:ext>
              </a:extLst>
            </p:cNvPr>
            <p:cNvSpPr/>
            <p:nvPr/>
          </p:nvSpPr>
          <p:spPr>
            <a:xfrm>
              <a:off x="2632044" y="5490433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6" name="pl9">
              <a:extLst>
                <a:ext uri="{FF2B5EF4-FFF2-40B4-BE49-F238E27FC236}">
                  <a16:creationId xmlns:a16="http://schemas.microsoft.com/office/drawing/2014/main" id="{2C2952BC-9F4D-C254-11AC-5FC05EFBF46F}"/>
                </a:ext>
              </a:extLst>
            </p:cNvPr>
            <p:cNvSpPr/>
            <p:nvPr/>
          </p:nvSpPr>
          <p:spPr>
            <a:xfrm>
              <a:off x="2632044" y="4609488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7" name="pl10">
              <a:extLst>
                <a:ext uri="{FF2B5EF4-FFF2-40B4-BE49-F238E27FC236}">
                  <a16:creationId xmlns:a16="http://schemas.microsoft.com/office/drawing/2014/main" id="{B1B6C087-26D2-2C41-D76D-A744B7B14E75}"/>
                </a:ext>
              </a:extLst>
            </p:cNvPr>
            <p:cNvSpPr/>
            <p:nvPr/>
          </p:nvSpPr>
          <p:spPr>
            <a:xfrm>
              <a:off x="2632044" y="3728542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8" name="pl11">
              <a:extLst>
                <a:ext uri="{FF2B5EF4-FFF2-40B4-BE49-F238E27FC236}">
                  <a16:creationId xmlns:a16="http://schemas.microsoft.com/office/drawing/2014/main" id="{1C0EF3BB-99AD-219E-D37F-A2B3A523F77D}"/>
                </a:ext>
              </a:extLst>
            </p:cNvPr>
            <p:cNvSpPr/>
            <p:nvPr/>
          </p:nvSpPr>
          <p:spPr>
            <a:xfrm>
              <a:off x="2632044" y="2847596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9" name="pl12">
              <a:extLst>
                <a:ext uri="{FF2B5EF4-FFF2-40B4-BE49-F238E27FC236}">
                  <a16:creationId xmlns:a16="http://schemas.microsoft.com/office/drawing/2014/main" id="{8C1C983E-9862-0B32-CE52-759CA9C37E60}"/>
                </a:ext>
              </a:extLst>
            </p:cNvPr>
            <p:cNvSpPr/>
            <p:nvPr/>
          </p:nvSpPr>
          <p:spPr>
            <a:xfrm>
              <a:off x="2632044" y="1966651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0" name="pl13">
              <a:extLst>
                <a:ext uri="{FF2B5EF4-FFF2-40B4-BE49-F238E27FC236}">
                  <a16:creationId xmlns:a16="http://schemas.microsoft.com/office/drawing/2014/main" id="{137104EE-4E1A-4B4C-D4B2-72DA48B53168}"/>
                </a:ext>
              </a:extLst>
            </p:cNvPr>
            <p:cNvSpPr/>
            <p:nvPr/>
          </p:nvSpPr>
          <p:spPr>
            <a:xfrm>
              <a:off x="330679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1" name="pl14">
              <a:extLst>
                <a:ext uri="{FF2B5EF4-FFF2-40B4-BE49-F238E27FC236}">
                  <a16:creationId xmlns:a16="http://schemas.microsoft.com/office/drawing/2014/main" id="{025ED9A7-6D4A-ADCF-6CD0-86830DCED5B5}"/>
                </a:ext>
              </a:extLst>
            </p:cNvPr>
            <p:cNvSpPr/>
            <p:nvPr/>
          </p:nvSpPr>
          <p:spPr>
            <a:xfrm>
              <a:off x="4431382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2" name="pl15">
              <a:extLst>
                <a:ext uri="{FF2B5EF4-FFF2-40B4-BE49-F238E27FC236}">
                  <a16:creationId xmlns:a16="http://schemas.microsoft.com/office/drawing/2014/main" id="{73B76E0F-C42A-9EFC-0C52-B99C3B61699E}"/>
                </a:ext>
              </a:extLst>
            </p:cNvPr>
            <p:cNvSpPr/>
            <p:nvPr/>
          </p:nvSpPr>
          <p:spPr>
            <a:xfrm>
              <a:off x="5555968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3" name="pl16">
              <a:extLst>
                <a:ext uri="{FF2B5EF4-FFF2-40B4-BE49-F238E27FC236}">
                  <a16:creationId xmlns:a16="http://schemas.microsoft.com/office/drawing/2014/main" id="{5C56CDAA-C91C-15E4-60E9-5C896623F715}"/>
                </a:ext>
              </a:extLst>
            </p:cNvPr>
            <p:cNvSpPr/>
            <p:nvPr/>
          </p:nvSpPr>
          <p:spPr>
            <a:xfrm>
              <a:off x="6680554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4" name="pl17">
              <a:extLst>
                <a:ext uri="{FF2B5EF4-FFF2-40B4-BE49-F238E27FC236}">
                  <a16:creationId xmlns:a16="http://schemas.microsoft.com/office/drawing/2014/main" id="{753EFD0E-C336-D975-3761-EB4B90C201E3}"/>
                </a:ext>
              </a:extLst>
            </p:cNvPr>
            <p:cNvSpPr/>
            <p:nvPr/>
          </p:nvSpPr>
          <p:spPr>
            <a:xfrm>
              <a:off x="7805140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5" name="rc18">
              <a:extLst>
                <a:ext uri="{FF2B5EF4-FFF2-40B4-BE49-F238E27FC236}">
                  <a16:creationId xmlns:a16="http://schemas.microsoft.com/office/drawing/2014/main" id="{1161CA0F-A676-D305-7B4A-11B38E4B0122}"/>
                </a:ext>
              </a:extLst>
            </p:cNvPr>
            <p:cNvSpPr/>
            <p:nvPr/>
          </p:nvSpPr>
          <p:spPr>
            <a:xfrm>
              <a:off x="2800732" y="3488311"/>
              <a:ext cx="1012127" cy="2002122"/>
            </a:xfrm>
            <a:prstGeom prst="rect">
              <a:avLst/>
            </a:prstGeom>
            <a:solidFill>
              <a:srgbClr val="4682B4">
                <a:alpha val="100000"/>
              </a:srgbClr>
            </a:solidFill>
            <a:ln w="13550" cap="sq">
              <a:solidFill>
                <a:srgbClr val="4682B4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6" name="rc19">
              <a:extLst>
                <a:ext uri="{FF2B5EF4-FFF2-40B4-BE49-F238E27FC236}">
                  <a16:creationId xmlns:a16="http://schemas.microsoft.com/office/drawing/2014/main" id="{8646AC2D-827B-0E59-10FB-36E019E85A34}"/>
                </a:ext>
              </a:extLst>
            </p:cNvPr>
            <p:cNvSpPr/>
            <p:nvPr/>
          </p:nvSpPr>
          <p:spPr>
            <a:xfrm>
              <a:off x="3925318" y="4624862"/>
              <a:ext cx="1012127" cy="865570"/>
            </a:xfrm>
            <a:prstGeom prst="rect">
              <a:avLst/>
            </a:prstGeom>
            <a:solidFill>
              <a:srgbClr val="4682B4">
                <a:alpha val="100000"/>
              </a:srgbClr>
            </a:solidFill>
            <a:ln w="13550" cap="sq">
              <a:solidFill>
                <a:srgbClr val="4682B4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7" name="rc20">
              <a:extLst>
                <a:ext uri="{FF2B5EF4-FFF2-40B4-BE49-F238E27FC236}">
                  <a16:creationId xmlns:a16="http://schemas.microsoft.com/office/drawing/2014/main" id="{A0B35423-6A5F-CD3A-66E6-5FF0FAE7517C}"/>
                </a:ext>
              </a:extLst>
            </p:cNvPr>
            <p:cNvSpPr/>
            <p:nvPr/>
          </p:nvSpPr>
          <p:spPr>
            <a:xfrm>
              <a:off x="5049904" y="5036447"/>
              <a:ext cx="1012127" cy="453986"/>
            </a:xfrm>
            <a:prstGeom prst="rect">
              <a:avLst/>
            </a:prstGeom>
            <a:solidFill>
              <a:srgbClr val="4682B4">
                <a:alpha val="100000"/>
              </a:srgbClr>
            </a:solidFill>
            <a:ln w="13550" cap="sq">
              <a:solidFill>
                <a:srgbClr val="4682B4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8" name="rc21">
              <a:extLst>
                <a:ext uri="{FF2B5EF4-FFF2-40B4-BE49-F238E27FC236}">
                  <a16:creationId xmlns:a16="http://schemas.microsoft.com/office/drawing/2014/main" id="{8F2BDF18-B42C-0674-804E-9B216A372949}"/>
                </a:ext>
              </a:extLst>
            </p:cNvPr>
            <p:cNvSpPr/>
            <p:nvPr/>
          </p:nvSpPr>
          <p:spPr>
            <a:xfrm>
              <a:off x="6174490" y="5288330"/>
              <a:ext cx="1012127" cy="202102"/>
            </a:xfrm>
            <a:prstGeom prst="rect">
              <a:avLst/>
            </a:prstGeom>
            <a:solidFill>
              <a:srgbClr val="4682B4">
                <a:alpha val="100000"/>
              </a:srgbClr>
            </a:solidFill>
            <a:ln w="13550" cap="sq">
              <a:solidFill>
                <a:srgbClr val="4682B4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9" name="rc22">
              <a:extLst>
                <a:ext uri="{FF2B5EF4-FFF2-40B4-BE49-F238E27FC236}">
                  <a16:creationId xmlns:a16="http://schemas.microsoft.com/office/drawing/2014/main" id="{9253D668-D072-5868-63F3-94DAE8F437BD}"/>
                </a:ext>
              </a:extLst>
            </p:cNvPr>
            <p:cNvSpPr/>
            <p:nvPr/>
          </p:nvSpPr>
          <p:spPr>
            <a:xfrm>
              <a:off x="7299076" y="5490433"/>
              <a:ext cx="1012127" cy="0"/>
            </a:xfrm>
            <a:prstGeom prst="rect">
              <a:avLst/>
            </a:prstGeom>
            <a:solidFill>
              <a:srgbClr val="4682B4">
                <a:alpha val="100000"/>
              </a:srgbClr>
            </a:solidFill>
            <a:ln w="13550" cap="sq">
              <a:solidFill>
                <a:srgbClr val="4682B4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0" name="pl23">
              <a:extLst>
                <a:ext uri="{FF2B5EF4-FFF2-40B4-BE49-F238E27FC236}">
                  <a16:creationId xmlns:a16="http://schemas.microsoft.com/office/drawing/2014/main" id="{89CB42E5-1B38-AD21-8B2C-18BB04F8064D}"/>
                </a:ext>
              </a:extLst>
            </p:cNvPr>
            <p:cNvSpPr/>
            <p:nvPr/>
          </p:nvSpPr>
          <p:spPr>
            <a:xfrm>
              <a:off x="3306796" y="3488311"/>
              <a:ext cx="4498344" cy="2002122"/>
            </a:xfrm>
            <a:custGeom>
              <a:avLst/>
              <a:gdLst/>
              <a:ahLst/>
              <a:cxnLst/>
              <a:rect l="0" t="0" r="0" b="0"/>
              <a:pathLst>
                <a:path w="4498344" h="2002122">
                  <a:moveTo>
                    <a:pt x="0" y="0"/>
                  </a:moveTo>
                  <a:lnTo>
                    <a:pt x="1124586" y="1136551"/>
                  </a:lnTo>
                  <a:lnTo>
                    <a:pt x="2249172" y="1548136"/>
                  </a:lnTo>
                  <a:lnTo>
                    <a:pt x="3373758" y="1800019"/>
                  </a:lnTo>
                  <a:lnTo>
                    <a:pt x="4498344" y="2002122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1" name="pt24">
              <a:extLst>
                <a:ext uri="{FF2B5EF4-FFF2-40B4-BE49-F238E27FC236}">
                  <a16:creationId xmlns:a16="http://schemas.microsoft.com/office/drawing/2014/main" id="{854DD99D-A60F-F31B-A24B-A323032DB5C7}"/>
                </a:ext>
              </a:extLst>
            </p:cNvPr>
            <p:cNvSpPr/>
            <p:nvPr/>
          </p:nvSpPr>
          <p:spPr>
            <a:xfrm>
              <a:off x="3281970" y="3463485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2" name="pt25">
              <a:extLst>
                <a:ext uri="{FF2B5EF4-FFF2-40B4-BE49-F238E27FC236}">
                  <a16:creationId xmlns:a16="http://schemas.microsoft.com/office/drawing/2014/main" id="{E2414040-82CC-0D44-0AC7-14ECE51DAEB5}"/>
                </a:ext>
              </a:extLst>
            </p:cNvPr>
            <p:cNvSpPr/>
            <p:nvPr/>
          </p:nvSpPr>
          <p:spPr>
            <a:xfrm>
              <a:off x="4406556" y="4600037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3" name="pt26">
              <a:extLst>
                <a:ext uri="{FF2B5EF4-FFF2-40B4-BE49-F238E27FC236}">
                  <a16:creationId xmlns:a16="http://schemas.microsoft.com/office/drawing/2014/main" id="{9C16826A-21D1-36D8-481D-D6B9EB0CC347}"/>
                </a:ext>
              </a:extLst>
            </p:cNvPr>
            <p:cNvSpPr/>
            <p:nvPr/>
          </p:nvSpPr>
          <p:spPr>
            <a:xfrm>
              <a:off x="5531142" y="5011621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4" name="pt27">
              <a:extLst>
                <a:ext uri="{FF2B5EF4-FFF2-40B4-BE49-F238E27FC236}">
                  <a16:creationId xmlns:a16="http://schemas.microsoft.com/office/drawing/2014/main" id="{EF704C1B-FEC3-5E27-F1F1-09C34C8719A3}"/>
                </a:ext>
              </a:extLst>
            </p:cNvPr>
            <p:cNvSpPr/>
            <p:nvPr/>
          </p:nvSpPr>
          <p:spPr>
            <a:xfrm>
              <a:off x="6655728" y="5263504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5" name="pt28">
              <a:extLst>
                <a:ext uri="{FF2B5EF4-FFF2-40B4-BE49-F238E27FC236}">
                  <a16:creationId xmlns:a16="http://schemas.microsoft.com/office/drawing/2014/main" id="{42D0575A-0DE9-1B78-5A17-D9D93F7F536D}"/>
                </a:ext>
              </a:extLst>
            </p:cNvPr>
            <p:cNvSpPr/>
            <p:nvPr/>
          </p:nvSpPr>
          <p:spPr>
            <a:xfrm>
              <a:off x="7780314" y="5465607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6" name="tx29">
              <a:extLst>
                <a:ext uri="{FF2B5EF4-FFF2-40B4-BE49-F238E27FC236}">
                  <a16:creationId xmlns:a16="http://schemas.microsoft.com/office/drawing/2014/main" id="{0CA65533-D649-3A26-14ED-CDC99E0DE35E}"/>
                </a:ext>
              </a:extLst>
            </p:cNvPr>
            <p:cNvSpPr/>
            <p:nvPr/>
          </p:nvSpPr>
          <p:spPr>
            <a:xfrm>
              <a:off x="3306796" y="3342398"/>
              <a:ext cx="397540" cy="1057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56.8%</a:t>
              </a:r>
            </a:p>
          </p:txBody>
        </p:sp>
        <p:sp>
          <p:nvSpPr>
            <p:cNvPr id="37" name="tx30">
              <a:extLst>
                <a:ext uri="{FF2B5EF4-FFF2-40B4-BE49-F238E27FC236}">
                  <a16:creationId xmlns:a16="http://schemas.microsoft.com/office/drawing/2014/main" id="{E40D96AF-A4D1-5808-0336-972095B138E5}"/>
                </a:ext>
              </a:extLst>
            </p:cNvPr>
            <p:cNvSpPr/>
            <p:nvPr/>
          </p:nvSpPr>
          <p:spPr>
            <a:xfrm>
              <a:off x="4431382" y="4478949"/>
              <a:ext cx="397540" cy="1057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24.6%</a:t>
              </a:r>
            </a:p>
          </p:txBody>
        </p:sp>
        <p:sp>
          <p:nvSpPr>
            <p:cNvPr id="38" name="tx31">
              <a:extLst>
                <a:ext uri="{FF2B5EF4-FFF2-40B4-BE49-F238E27FC236}">
                  <a16:creationId xmlns:a16="http://schemas.microsoft.com/office/drawing/2014/main" id="{BFB85C37-F718-9B07-8FF8-EE3CAD3DCE4B}"/>
                </a:ext>
              </a:extLst>
            </p:cNvPr>
            <p:cNvSpPr/>
            <p:nvPr/>
          </p:nvSpPr>
          <p:spPr>
            <a:xfrm>
              <a:off x="5555968" y="4890534"/>
              <a:ext cx="397540" cy="1057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12.9%</a:t>
              </a:r>
            </a:p>
          </p:txBody>
        </p:sp>
        <p:sp>
          <p:nvSpPr>
            <p:cNvPr id="39" name="tx32">
              <a:extLst>
                <a:ext uri="{FF2B5EF4-FFF2-40B4-BE49-F238E27FC236}">
                  <a16:creationId xmlns:a16="http://schemas.microsoft.com/office/drawing/2014/main" id="{AC0DE624-AC70-4659-44E4-5E1DF179EF58}"/>
                </a:ext>
              </a:extLst>
            </p:cNvPr>
            <p:cNvSpPr/>
            <p:nvPr/>
          </p:nvSpPr>
          <p:spPr>
            <a:xfrm>
              <a:off x="6680554" y="5142417"/>
              <a:ext cx="319566" cy="1057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5.7%</a:t>
              </a:r>
            </a:p>
          </p:txBody>
        </p:sp>
        <p:sp>
          <p:nvSpPr>
            <p:cNvPr id="40" name="tx33">
              <a:extLst>
                <a:ext uri="{FF2B5EF4-FFF2-40B4-BE49-F238E27FC236}">
                  <a16:creationId xmlns:a16="http://schemas.microsoft.com/office/drawing/2014/main" id="{AD6B9CA4-A0C1-1D70-9C0A-E39E08C29A74}"/>
                </a:ext>
              </a:extLst>
            </p:cNvPr>
            <p:cNvSpPr/>
            <p:nvPr/>
          </p:nvSpPr>
          <p:spPr>
            <a:xfrm>
              <a:off x="7805140" y="5344520"/>
              <a:ext cx="202638" cy="1057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0%</a:t>
              </a:r>
            </a:p>
          </p:txBody>
        </p:sp>
        <p:sp>
          <p:nvSpPr>
            <p:cNvPr id="41" name="tx34">
              <a:extLst>
                <a:ext uri="{FF2B5EF4-FFF2-40B4-BE49-F238E27FC236}">
                  <a16:creationId xmlns:a16="http://schemas.microsoft.com/office/drawing/2014/main" id="{2C1698C8-D4B3-B74A-77D2-85213EB1FE7A}"/>
                </a:ext>
              </a:extLst>
            </p:cNvPr>
            <p:cNvSpPr/>
            <p:nvPr/>
          </p:nvSpPr>
          <p:spPr>
            <a:xfrm>
              <a:off x="2507258" y="5448742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0</a:t>
              </a:r>
            </a:p>
          </p:txBody>
        </p:sp>
        <p:sp>
          <p:nvSpPr>
            <p:cNvPr id="42" name="tx35">
              <a:extLst>
                <a:ext uri="{FF2B5EF4-FFF2-40B4-BE49-F238E27FC236}">
                  <a16:creationId xmlns:a16="http://schemas.microsoft.com/office/drawing/2014/main" id="{6E707766-5E3F-94B8-4681-248698D0F223}"/>
                </a:ext>
              </a:extLst>
            </p:cNvPr>
            <p:cNvSpPr/>
            <p:nvPr/>
          </p:nvSpPr>
          <p:spPr>
            <a:xfrm>
              <a:off x="2445103" y="4567796"/>
              <a:ext cx="12431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25</a:t>
              </a:r>
            </a:p>
          </p:txBody>
        </p:sp>
        <p:sp>
          <p:nvSpPr>
            <p:cNvPr id="43" name="tx36">
              <a:extLst>
                <a:ext uri="{FF2B5EF4-FFF2-40B4-BE49-F238E27FC236}">
                  <a16:creationId xmlns:a16="http://schemas.microsoft.com/office/drawing/2014/main" id="{DA61500C-89C7-2F4E-E8FB-7223A04218A0}"/>
                </a:ext>
              </a:extLst>
            </p:cNvPr>
            <p:cNvSpPr/>
            <p:nvPr/>
          </p:nvSpPr>
          <p:spPr>
            <a:xfrm>
              <a:off x="2445103" y="3686850"/>
              <a:ext cx="12431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50</a:t>
              </a:r>
            </a:p>
          </p:txBody>
        </p:sp>
        <p:sp>
          <p:nvSpPr>
            <p:cNvPr id="44" name="tx37">
              <a:extLst>
                <a:ext uri="{FF2B5EF4-FFF2-40B4-BE49-F238E27FC236}">
                  <a16:creationId xmlns:a16="http://schemas.microsoft.com/office/drawing/2014/main" id="{D4DBB5EB-8FF2-FF33-7AE2-8019A1F6905C}"/>
                </a:ext>
              </a:extLst>
            </p:cNvPr>
            <p:cNvSpPr/>
            <p:nvPr/>
          </p:nvSpPr>
          <p:spPr>
            <a:xfrm>
              <a:off x="2445103" y="2807269"/>
              <a:ext cx="124311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75</a:t>
              </a:r>
            </a:p>
          </p:txBody>
        </p:sp>
        <p:sp>
          <p:nvSpPr>
            <p:cNvPr id="45" name="tx38">
              <a:extLst>
                <a:ext uri="{FF2B5EF4-FFF2-40B4-BE49-F238E27FC236}">
                  <a16:creationId xmlns:a16="http://schemas.microsoft.com/office/drawing/2014/main" id="{217B43C9-AEBD-DDB9-C1ED-91850155CCE8}"/>
                </a:ext>
              </a:extLst>
            </p:cNvPr>
            <p:cNvSpPr/>
            <p:nvPr/>
          </p:nvSpPr>
          <p:spPr>
            <a:xfrm>
              <a:off x="2382947" y="1924959"/>
              <a:ext cx="186466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100</a:t>
              </a:r>
            </a:p>
          </p:txBody>
        </p:sp>
        <p:sp>
          <p:nvSpPr>
            <p:cNvPr id="46" name="pl39">
              <a:extLst>
                <a:ext uri="{FF2B5EF4-FFF2-40B4-BE49-F238E27FC236}">
                  <a16:creationId xmlns:a16="http://schemas.microsoft.com/office/drawing/2014/main" id="{12D00203-6660-1802-120F-A9E907D6FCD8}"/>
                </a:ext>
              </a:extLst>
            </p:cNvPr>
            <p:cNvSpPr/>
            <p:nvPr/>
          </p:nvSpPr>
          <p:spPr>
            <a:xfrm>
              <a:off x="2597249" y="549043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7" name="pl40">
              <a:extLst>
                <a:ext uri="{FF2B5EF4-FFF2-40B4-BE49-F238E27FC236}">
                  <a16:creationId xmlns:a16="http://schemas.microsoft.com/office/drawing/2014/main" id="{4218B148-E13F-663A-800E-EAC01E9784EA}"/>
                </a:ext>
              </a:extLst>
            </p:cNvPr>
            <p:cNvSpPr/>
            <p:nvPr/>
          </p:nvSpPr>
          <p:spPr>
            <a:xfrm>
              <a:off x="2597249" y="460948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8" name="pl41">
              <a:extLst>
                <a:ext uri="{FF2B5EF4-FFF2-40B4-BE49-F238E27FC236}">
                  <a16:creationId xmlns:a16="http://schemas.microsoft.com/office/drawing/2014/main" id="{0BBD5D4D-892F-62BC-CFFB-6B49348436BD}"/>
                </a:ext>
              </a:extLst>
            </p:cNvPr>
            <p:cNvSpPr/>
            <p:nvPr/>
          </p:nvSpPr>
          <p:spPr>
            <a:xfrm>
              <a:off x="2597249" y="372854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9" name="pl42">
              <a:extLst>
                <a:ext uri="{FF2B5EF4-FFF2-40B4-BE49-F238E27FC236}">
                  <a16:creationId xmlns:a16="http://schemas.microsoft.com/office/drawing/2014/main" id="{88ADB499-7D66-21D5-EF48-2B62E1467855}"/>
                </a:ext>
              </a:extLst>
            </p:cNvPr>
            <p:cNvSpPr/>
            <p:nvPr/>
          </p:nvSpPr>
          <p:spPr>
            <a:xfrm>
              <a:off x="2597249" y="284759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0" name="pl43">
              <a:extLst>
                <a:ext uri="{FF2B5EF4-FFF2-40B4-BE49-F238E27FC236}">
                  <a16:creationId xmlns:a16="http://schemas.microsoft.com/office/drawing/2014/main" id="{9BCBD725-D38E-1C37-E12A-19D60988A318}"/>
                </a:ext>
              </a:extLst>
            </p:cNvPr>
            <p:cNvSpPr/>
            <p:nvPr/>
          </p:nvSpPr>
          <p:spPr>
            <a:xfrm>
              <a:off x="2597249" y="196665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1" name="pl44">
              <a:extLst>
                <a:ext uri="{FF2B5EF4-FFF2-40B4-BE49-F238E27FC236}">
                  <a16:creationId xmlns:a16="http://schemas.microsoft.com/office/drawing/2014/main" id="{6CAC5A9F-617B-29F4-9BB4-81F1907303DB}"/>
                </a:ext>
              </a:extLst>
            </p:cNvPr>
            <p:cNvSpPr/>
            <p:nvPr/>
          </p:nvSpPr>
          <p:spPr>
            <a:xfrm>
              <a:off x="3306796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2" name="pl45">
              <a:extLst>
                <a:ext uri="{FF2B5EF4-FFF2-40B4-BE49-F238E27FC236}">
                  <a16:creationId xmlns:a16="http://schemas.microsoft.com/office/drawing/2014/main" id="{3AF81F1B-7EB8-4BA8-46DA-AB24E4966FB9}"/>
                </a:ext>
              </a:extLst>
            </p:cNvPr>
            <p:cNvSpPr/>
            <p:nvPr/>
          </p:nvSpPr>
          <p:spPr>
            <a:xfrm>
              <a:off x="4431382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3" name="pl46">
              <a:extLst>
                <a:ext uri="{FF2B5EF4-FFF2-40B4-BE49-F238E27FC236}">
                  <a16:creationId xmlns:a16="http://schemas.microsoft.com/office/drawing/2014/main" id="{9DF03FB7-8BC6-9724-D40B-0FFE13FA62AC}"/>
                </a:ext>
              </a:extLst>
            </p:cNvPr>
            <p:cNvSpPr/>
            <p:nvPr/>
          </p:nvSpPr>
          <p:spPr>
            <a:xfrm>
              <a:off x="5555968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4" name="pl47">
              <a:extLst>
                <a:ext uri="{FF2B5EF4-FFF2-40B4-BE49-F238E27FC236}">
                  <a16:creationId xmlns:a16="http://schemas.microsoft.com/office/drawing/2014/main" id="{6A10F8BB-D10B-604D-EE95-BB9963BF2356}"/>
                </a:ext>
              </a:extLst>
            </p:cNvPr>
            <p:cNvSpPr/>
            <p:nvPr/>
          </p:nvSpPr>
          <p:spPr>
            <a:xfrm>
              <a:off x="6680554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5" name="pl48">
              <a:extLst>
                <a:ext uri="{FF2B5EF4-FFF2-40B4-BE49-F238E27FC236}">
                  <a16:creationId xmlns:a16="http://schemas.microsoft.com/office/drawing/2014/main" id="{239AFAA1-6922-403F-A50C-4F2DD9DCA7C8}"/>
                </a:ext>
              </a:extLst>
            </p:cNvPr>
            <p:cNvSpPr/>
            <p:nvPr/>
          </p:nvSpPr>
          <p:spPr>
            <a:xfrm>
              <a:off x="7805140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6" name="tx49">
              <a:extLst>
                <a:ext uri="{FF2B5EF4-FFF2-40B4-BE49-F238E27FC236}">
                  <a16:creationId xmlns:a16="http://schemas.microsoft.com/office/drawing/2014/main" id="{AE997DF9-D9B3-454F-CD90-FBE5138B0AB2}"/>
                </a:ext>
              </a:extLst>
            </p:cNvPr>
            <p:cNvSpPr/>
            <p:nvPr/>
          </p:nvSpPr>
          <p:spPr>
            <a:xfrm>
              <a:off x="3275718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1</a:t>
              </a:r>
            </a:p>
          </p:txBody>
        </p:sp>
        <p:sp>
          <p:nvSpPr>
            <p:cNvPr id="57" name="tx50">
              <a:extLst>
                <a:ext uri="{FF2B5EF4-FFF2-40B4-BE49-F238E27FC236}">
                  <a16:creationId xmlns:a16="http://schemas.microsoft.com/office/drawing/2014/main" id="{A6AFAF8D-6D18-497F-6D65-57B8575DEB7F}"/>
                </a:ext>
              </a:extLst>
            </p:cNvPr>
            <p:cNvSpPr/>
            <p:nvPr/>
          </p:nvSpPr>
          <p:spPr>
            <a:xfrm>
              <a:off x="4400304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2</a:t>
              </a:r>
            </a:p>
          </p:txBody>
        </p:sp>
        <p:sp>
          <p:nvSpPr>
            <p:cNvPr id="58" name="tx51">
              <a:extLst>
                <a:ext uri="{FF2B5EF4-FFF2-40B4-BE49-F238E27FC236}">
                  <a16:creationId xmlns:a16="http://schemas.microsoft.com/office/drawing/2014/main" id="{F99CCCBA-734A-644E-4B47-0ACAB25C34DB}"/>
                </a:ext>
              </a:extLst>
            </p:cNvPr>
            <p:cNvSpPr/>
            <p:nvPr/>
          </p:nvSpPr>
          <p:spPr>
            <a:xfrm>
              <a:off x="5524890" y="5727506"/>
              <a:ext cx="62155" cy="817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3</a:t>
              </a:r>
            </a:p>
          </p:txBody>
        </p:sp>
        <p:sp>
          <p:nvSpPr>
            <p:cNvPr id="59" name="tx52">
              <a:extLst>
                <a:ext uri="{FF2B5EF4-FFF2-40B4-BE49-F238E27FC236}">
                  <a16:creationId xmlns:a16="http://schemas.microsoft.com/office/drawing/2014/main" id="{8A496EAB-32AC-C4AB-94B8-2ED725F9C433}"/>
                </a:ext>
              </a:extLst>
            </p:cNvPr>
            <p:cNvSpPr/>
            <p:nvPr/>
          </p:nvSpPr>
          <p:spPr>
            <a:xfrm>
              <a:off x="6649476" y="5729253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4</a:t>
              </a:r>
            </a:p>
          </p:txBody>
        </p:sp>
        <p:sp>
          <p:nvSpPr>
            <p:cNvPr id="60" name="tx53">
              <a:extLst>
                <a:ext uri="{FF2B5EF4-FFF2-40B4-BE49-F238E27FC236}">
                  <a16:creationId xmlns:a16="http://schemas.microsoft.com/office/drawing/2014/main" id="{90B1FB39-6D5F-A591-4B06-2D793B8DA723}"/>
                </a:ext>
              </a:extLst>
            </p:cNvPr>
            <p:cNvSpPr/>
            <p:nvPr/>
          </p:nvSpPr>
          <p:spPr>
            <a:xfrm>
              <a:off x="7774062" y="5728980"/>
              <a:ext cx="62155" cy="802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5</a:t>
              </a:r>
            </a:p>
          </p:txBody>
        </p:sp>
        <p:sp>
          <p:nvSpPr>
            <p:cNvPr id="61" name="tx54">
              <a:extLst>
                <a:ext uri="{FF2B5EF4-FFF2-40B4-BE49-F238E27FC236}">
                  <a16:creationId xmlns:a16="http://schemas.microsoft.com/office/drawing/2014/main" id="{E3562BA6-0FCE-4D90-BF66-4D72002A30C8}"/>
                </a:ext>
              </a:extLst>
            </p:cNvPr>
            <p:cNvSpPr/>
            <p:nvPr/>
          </p:nvSpPr>
          <p:spPr>
            <a:xfrm>
              <a:off x="5191063" y="5866316"/>
              <a:ext cx="729809" cy="1016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Dimensions</a:t>
              </a:r>
            </a:p>
          </p:txBody>
        </p:sp>
        <p:sp>
          <p:nvSpPr>
            <p:cNvPr id="62" name="tx55">
              <a:extLst>
                <a:ext uri="{FF2B5EF4-FFF2-40B4-BE49-F238E27FC236}">
                  <a16:creationId xmlns:a16="http://schemas.microsoft.com/office/drawing/2014/main" id="{DEF371CC-5042-5D94-5811-31560EAC446B}"/>
                </a:ext>
              </a:extLst>
            </p:cNvPr>
            <p:cNvSpPr/>
            <p:nvPr/>
          </p:nvSpPr>
          <p:spPr>
            <a:xfrm rot="-5400000">
              <a:off x="1180991" y="3662989"/>
              <a:ext cx="2143453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Percentage of explained variances</a:t>
              </a:r>
            </a:p>
          </p:txBody>
        </p:sp>
        <p:sp>
          <p:nvSpPr>
            <p:cNvPr id="63" name="tx56">
              <a:extLst>
                <a:ext uri="{FF2B5EF4-FFF2-40B4-BE49-F238E27FC236}">
                  <a16:creationId xmlns:a16="http://schemas.microsoft.com/office/drawing/2014/main" id="{93B86B56-A9D9-2AC8-0AC8-AF525F401E03}"/>
                </a:ext>
              </a:extLst>
            </p:cNvPr>
            <p:cNvSpPr/>
            <p:nvPr/>
          </p:nvSpPr>
          <p:spPr>
            <a:xfrm>
              <a:off x="2632044" y="1529652"/>
              <a:ext cx="754789" cy="15536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Scree plot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421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Valeurs propres/Variances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840466"/>
            <a:ext cx="12161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Valeurs propres (</a:t>
            </a:r>
            <a:r>
              <a:rPr lang="fr-F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eigenvalues</a:t>
            </a: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anglais) :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3"/>
              </a:rPr>
              <a:t>m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esure de la quantité de variance par composante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2DDE7086-A104-97B7-7FDE-4730F91D3C68}"/>
              </a:ext>
            </a:extLst>
          </p:cNvPr>
          <p:cNvSpPr txBox="1">
            <a:spLocks/>
          </p:cNvSpPr>
          <p:nvPr/>
        </p:nvSpPr>
        <p:spPr>
          <a:xfrm>
            <a:off x="357400" y="6093296"/>
            <a:ext cx="11521280" cy="569585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Quantité d’information (variance) par composante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38E9BBD0-40D6-712E-1904-7B283FF68E4B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e 8">
            <a:extLst>
              <a:ext uri="{FF2B5EF4-FFF2-40B4-BE49-F238E27FC236}">
                <a16:creationId xmlns:a16="http://schemas.microsoft.com/office/drawing/2014/main" id="{B0796CF0-3D85-1DE8-9E71-A9C0558F14CD}"/>
              </a:ext>
            </a:extLst>
          </p:cNvPr>
          <p:cNvGrpSpPr/>
          <p:nvPr/>
        </p:nvGrpSpPr>
        <p:grpSpPr>
          <a:xfrm>
            <a:off x="983432" y="1495425"/>
            <a:ext cx="9433048" cy="4572000"/>
            <a:chOff x="2148682" y="1495425"/>
            <a:chExt cx="6400800" cy="4572000"/>
          </a:xfrm>
        </p:grpSpPr>
        <p:sp>
          <p:nvSpPr>
            <p:cNvPr id="10" name="rc3">
              <a:extLst>
                <a:ext uri="{FF2B5EF4-FFF2-40B4-BE49-F238E27FC236}">
                  <a16:creationId xmlns:a16="http://schemas.microsoft.com/office/drawing/2014/main" id="{8ADBB66B-E944-B185-D5CC-E234293614F8}"/>
                </a:ext>
              </a:extLst>
            </p:cNvPr>
            <p:cNvSpPr/>
            <p:nvPr/>
          </p:nvSpPr>
          <p:spPr>
            <a:xfrm>
              <a:off x="2148681" y="1495425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1" name="pl4">
              <a:extLst>
                <a:ext uri="{FF2B5EF4-FFF2-40B4-BE49-F238E27FC236}">
                  <a16:creationId xmlns:a16="http://schemas.microsoft.com/office/drawing/2014/main" id="{784DDABA-9295-1C00-E1A2-AF6B7F242B3E}"/>
                </a:ext>
              </a:extLst>
            </p:cNvPr>
            <p:cNvSpPr/>
            <p:nvPr/>
          </p:nvSpPr>
          <p:spPr>
            <a:xfrm>
              <a:off x="2632044" y="5049960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2" name="pl5">
              <a:extLst>
                <a:ext uri="{FF2B5EF4-FFF2-40B4-BE49-F238E27FC236}">
                  <a16:creationId xmlns:a16="http://schemas.microsoft.com/office/drawing/2014/main" id="{359A539A-F492-4EFE-AC1D-7B78E4D8A70E}"/>
                </a:ext>
              </a:extLst>
            </p:cNvPr>
            <p:cNvSpPr/>
            <p:nvPr/>
          </p:nvSpPr>
          <p:spPr>
            <a:xfrm>
              <a:off x="2632044" y="4169015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3" name="pl6">
              <a:extLst>
                <a:ext uri="{FF2B5EF4-FFF2-40B4-BE49-F238E27FC236}">
                  <a16:creationId xmlns:a16="http://schemas.microsoft.com/office/drawing/2014/main" id="{4FF7004F-D72D-C4DC-AF1D-DC38037D0375}"/>
                </a:ext>
              </a:extLst>
            </p:cNvPr>
            <p:cNvSpPr/>
            <p:nvPr/>
          </p:nvSpPr>
          <p:spPr>
            <a:xfrm>
              <a:off x="2632044" y="3288069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4" name="pl7">
              <a:extLst>
                <a:ext uri="{FF2B5EF4-FFF2-40B4-BE49-F238E27FC236}">
                  <a16:creationId xmlns:a16="http://schemas.microsoft.com/office/drawing/2014/main" id="{4F56E932-DAFB-6249-E9DB-96907BF39DBD}"/>
                </a:ext>
              </a:extLst>
            </p:cNvPr>
            <p:cNvSpPr/>
            <p:nvPr/>
          </p:nvSpPr>
          <p:spPr>
            <a:xfrm>
              <a:off x="2632044" y="2407123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5" name="pl8">
              <a:extLst>
                <a:ext uri="{FF2B5EF4-FFF2-40B4-BE49-F238E27FC236}">
                  <a16:creationId xmlns:a16="http://schemas.microsoft.com/office/drawing/2014/main" id="{984B0A33-DE78-615D-5C9A-4055EF4DEC42}"/>
                </a:ext>
              </a:extLst>
            </p:cNvPr>
            <p:cNvSpPr/>
            <p:nvPr/>
          </p:nvSpPr>
          <p:spPr>
            <a:xfrm>
              <a:off x="2632044" y="5490433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6" name="pl9">
              <a:extLst>
                <a:ext uri="{FF2B5EF4-FFF2-40B4-BE49-F238E27FC236}">
                  <a16:creationId xmlns:a16="http://schemas.microsoft.com/office/drawing/2014/main" id="{2C2952BC-9F4D-C254-11AC-5FC05EFBF46F}"/>
                </a:ext>
              </a:extLst>
            </p:cNvPr>
            <p:cNvSpPr/>
            <p:nvPr/>
          </p:nvSpPr>
          <p:spPr>
            <a:xfrm>
              <a:off x="2632044" y="4609488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7" name="pl10">
              <a:extLst>
                <a:ext uri="{FF2B5EF4-FFF2-40B4-BE49-F238E27FC236}">
                  <a16:creationId xmlns:a16="http://schemas.microsoft.com/office/drawing/2014/main" id="{B1B6C087-26D2-2C41-D76D-A744B7B14E75}"/>
                </a:ext>
              </a:extLst>
            </p:cNvPr>
            <p:cNvSpPr/>
            <p:nvPr/>
          </p:nvSpPr>
          <p:spPr>
            <a:xfrm>
              <a:off x="2632044" y="3728542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8" name="pl11">
              <a:extLst>
                <a:ext uri="{FF2B5EF4-FFF2-40B4-BE49-F238E27FC236}">
                  <a16:creationId xmlns:a16="http://schemas.microsoft.com/office/drawing/2014/main" id="{1C0EF3BB-99AD-219E-D37F-A2B3A523F77D}"/>
                </a:ext>
              </a:extLst>
            </p:cNvPr>
            <p:cNvSpPr/>
            <p:nvPr/>
          </p:nvSpPr>
          <p:spPr>
            <a:xfrm>
              <a:off x="2632044" y="2847596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9" name="pl12">
              <a:extLst>
                <a:ext uri="{FF2B5EF4-FFF2-40B4-BE49-F238E27FC236}">
                  <a16:creationId xmlns:a16="http://schemas.microsoft.com/office/drawing/2014/main" id="{8C1C983E-9862-0B32-CE52-759CA9C37E60}"/>
                </a:ext>
              </a:extLst>
            </p:cNvPr>
            <p:cNvSpPr/>
            <p:nvPr/>
          </p:nvSpPr>
          <p:spPr>
            <a:xfrm>
              <a:off x="2632044" y="1966651"/>
              <a:ext cx="5847848" cy="0"/>
            </a:xfrm>
            <a:custGeom>
              <a:avLst/>
              <a:gdLst/>
              <a:ahLst/>
              <a:cxnLst/>
              <a:rect l="0" t="0" r="0" b="0"/>
              <a:pathLst>
                <a:path w="5847848">
                  <a:moveTo>
                    <a:pt x="0" y="0"/>
                  </a:moveTo>
                  <a:lnTo>
                    <a:pt x="5847848" y="0"/>
                  </a:lnTo>
                  <a:lnTo>
                    <a:pt x="5847848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0" name="pl13">
              <a:extLst>
                <a:ext uri="{FF2B5EF4-FFF2-40B4-BE49-F238E27FC236}">
                  <a16:creationId xmlns:a16="http://schemas.microsoft.com/office/drawing/2014/main" id="{137104EE-4E1A-4B4C-D4B2-72DA48B53168}"/>
                </a:ext>
              </a:extLst>
            </p:cNvPr>
            <p:cNvSpPr/>
            <p:nvPr/>
          </p:nvSpPr>
          <p:spPr>
            <a:xfrm>
              <a:off x="330679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1" name="pl14">
              <a:extLst>
                <a:ext uri="{FF2B5EF4-FFF2-40B4-BE49-F238E27FC236}">
                  <a16:creationId xmlns:a16="http://schemas.microsoft.com/office/drawing/2014/main" id="{025ED9A7-6D4A-ADCF-6CD0-86830DCED5B5}"/>
                </a:ext>
              </a:extLst>
            </p:cNvPr>
            <p:cNvSpPr/>
            <p:nvPr/>
          </p:nvSpPr>
          <p:spPr>
            <a:xfrm>
              <a:off x="4431382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2" name="pl15">
              <a:extLst>
                <a:ext uri="{FF2B5EF4-FFF2-40B4-BE49-F238E27FC236}">
                  <a16:creationId xmlns:a16="http://schemas.microsoft.com/office/drawing/2014/main" id="{73B76E0F-C42A-9EFC-0C52-B99C3B61699E}"/>
                </a:ext>
              </a:extLst>
            </p:cNvPr>
            <p:cNvSpPr/>
            <p:nvPr/>
          </p:nvSpPr>
          <p:spPr>
            <a:xfrm>
              <a:off x="5555968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3" name="pl16">
              <a:extLst>
                <a:ext uri="{FF2B5EF4-FFF2-40B4-BE49-F238E27FC236}">
                  <a16:creationId xmlns:a16="http://schemas.microsoft.com/office/drawing/2014/main" id="{5C56CDAA-C91C-15E4-60E9-5C896623F715}"/>
                </a:ext>
              </a:extLst>
            </p:cNvPr>
            <p:cNvSpPr/>
            <p:nvPr/>
          </p:nvSpPr>
          <p:spPr>
            <a:xfrm>
              <a:off x="6680554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4" name="pl17">
              <a:extLst>
                <a:ext uri="{FF2B5EF4-FFF2-40B4-BE49-F238E27FC236}">
                  <a16:creationId xmlns:a16="http://schemas.microsoft.com/office/drawing/2014/main" id="{753EFD0E-C336-D975-3761-EB4B90C201E3}"/>
                </a:ext>
              </a:extLst>
            </p:cNvPr>
            <p:cNvSpPr/>
            <p:nvPr/>
          </p:nvSpPr>
          <p:spPr>
            <a:xfrm>
              <a:off x="7805140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5" name="rc18">
              <a:extLst>
                <a:ext uri="{FF2B5EF4-FFF2-40B4-BE49-F238E27FC236}">
                  <a16:creationId xmlns:a16="http://schemas.microsoft.com/office/drawing/2014/main" id="{1161CA0F-A676-D305-7B4A-11B38E4B0122}"/>
                </a:ext>
              </a:extLst>
            </p:cNvPr>
            <p:cNvSpPr/>
            <p:nvPr/>
          </p:nvSpPr>
          <p:spPr>
            <a:xfrm>
              <a:off x="2800732" y="3488311"/>
              <a:ext cx="1012127" cy="2002122"/>
            </a:xfrm>
            <a:prstGeom prst="rect">
              <a:avLst/>
            </a:prstGeom>
            <a:solidFill>
              <a:srgbClr val="4682B4">
                <a:alpha val="100000"/>
              </a:srgbClr>
            </a:solidFill>
            <a:ln w="13550" cap="sq">
              <a:solidFill>
                <a:srgbClr val="4682B4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6" name="rc19">
              <a:extLst>
                <a:ext uri="{FF2B5EF4-FFF2-40B4-BE49-F238E27FC236}">
                  <a16:creationId xmlns:a16="http://schemas.microsoft.com/office/drawing/2014/main" id="{8646AC2D-827B-0E59-10FB-36E019E85A34}"/>
                </a:ext>
              </a:extLst>
            </p:cNvPr>
            <p:cNvSpPr/>
            <p:nvPr/>
          </p:nvSpPr>
          <p:spPr>
            <a:xfrm>
              <a:off x="3925318" y="4624862"/>
              <a:ext cx="1012127" cy="865570"/>
            </a:xfrm>
            <a:prstGeom prst="rect">
              <a:avLst/>
            </a:prstGeom>
            <a:solidFill>
              <a:srgbClr val="4682B4">
                <a:alpha val="100000"/>
              </a:srgbClr>
            </a:solidFill>
            <a:ln w="13550" cap="sq">
              <a:solidFill>
                <a:srgbClr val="4682B4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7" name="rc20">
              <a:extLst>
                <a:ext uri="{FF2B5EF4-FFF2-40B4-BE49-F238E27FC236}">
                  <a16:creationId xmlns:a16="http://schemas.microsoft.com/office/drawing/2014/main" id="{A0B35423-6A5F-CD3A-66E6-5FF0FAE7517C}"/>
                </a:ext>
              </a:extLst>
            </p:cNvPr>
            <p:cNvSpPr/>
            <p:nvPr/>
          </p:nvSpPr>
          <p:spPr>
            <a:xfrm>
              <a:off x="5049904" y="5036447"/>
              <a:ext cx="1012127" cy="453986"/>
            </a:xfrm>
            <a:prstGeom prst="rect">
              <a:avLst/>
            </a:prstGeom>
            <a:solidFill>
              <a:srgbClr val="4682B4">
                <a:alpha val="100000"/>
              </a:srgbClr>
            </a:solidFill>
            <a:ln w="13550" cap="sq">
              <a:solidFill>
                <a:srgbClr val="4682B4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8" name="rc21">
              <a:extLst>
                <a:ext uri="{FF2B5EF4-FFF2-40B4-BE49-F238E27FC236}">
                  <a16:creationId xmlns:a16="http://schemas.microsoft.com/office/drawing/2014/main" id="{8F2BDF18-B42C-0674-804E-9B216A372949}"/>
                </a:ext>
              </a:extLst>
            </p:cNvPr>
            <p:cNvSpPr/>
            <p:nvPr/>
          </p:nvSpPr>
          <p:spPr>
            <a:xfrm>
              <a:off x="6174490" y="5288330"/>
              <a:ext cx="1012127" cy="202102"/>
            </a:xfrm>
            <a:prstGeom prst="rect">
              <a:avLst/>
            </a:prstGeom>
            <a:solidFill>
              <a:srgbClr val="4682B4">
                <a:alpha val="100000"/>
              </a:srgbClr>
            </a:solidFill>
            <a:ln w="13550" cap="sq">
              <a:solidFill>
                <a:srgbClr val="4682B4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9" name="rc22">
              <a:extLst>
                <a:ext uri="{FF2B5EF4-FFF2-40B4-BE49-F238E27FC236}">
                  <a16:creationId xmlns:a16="http://schemas.microsoft.com/office/drawing/2014/main" id="{9253D668-D072-5868-63F3-94DAE8F437BD}"/>
                </a:ext>
              </a:extLst>
            </p:cNvPr>
            <p:cNvSpPr/>
            <p:nvPr/>
          </p:nvSpPr>
          <p:spPr>
            <a:xfrm>
              <a:off x="7299076" y="5490433"/>
              <a:ext cx="1012127" cy="0"/>
            </a:xfrm>
            <a:prstGeom prst="rect">
              <a:avLst/>
            </a:prstGeom>
            <a:solidFill>
              <a:srgbClr val="4682B4">
                <a:alpha val="100000"/>
              </a:srgbClr>
            </a:solidFill>
            <a:ln w="13550" cap="sq">
              <a:solidFill>
                <a:srgbClr val="4682B4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0" name="pl23">
              <a:extLst>
                <a:ext uri="{FF2B5EF4-FFF2-40B4-BE49-F238E27FC236}">
                  <a16:creationId xmlns:a16="http://schemas.microsoft.com/office/drawing/2014/main" id="{89CB42E5-1B38-AD21-8B2C-18BB04F8064D}"/>
                </a:ext>
              </a:extLst>
            </p:cNvPr>
            <p:cNvSpPr/>
            <p:nvPr/>
          </p:nvSpPr>
          <p:spPr>
            <a:xfrm>
              <a:off x="3306796" y="3488311"/>
              <a:ext cx="4498344" cy="2002122"/>
            </a:xfrm>
            <a:custGeom>
              <a:avLst/>
              <a:gdLst/>
              <a:ahLst/>
              <a:cxnLst/>
              <a:rect l="0" t="0" r="0" b="0"/>
              <a:pathLst>
                <a:path w="4498344" h="2002122">
                  <a:moveTo>
                    <a:pt x="0" y="0"/>
                  </a:moveTo>
                  <a:lnTo>
                    <a:pt x="1124586" y="1136551"/>
                  </a:lnTo>
                  <a:lnTo>
                    <a:pt x="2249172" y="1548136"/>
                  </a:lnTo>
                  <a:lnTo>
                    <a:pt x="3373758" y="1800019"/>
                  </a:lnTo>
                  <a:lnTo>
                    <a:pt x="4498344" y="2002122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1" name="pt24">
              <a:extLst>
                <a:ext uri="{FF2B5EF4-FFF2-40B4-BE49-F238E27FC236}">
                  <a16:creationId xmlns:a16="http://schemas.microsoft.com/office/drawing/2014/main" id="{854DD99D-A60F-F31B-A24B-A323032DB5C7}"/>
                </a:ext>
              </a:extLst>
            </p:cNvPr>
            <p:cNvSpPr/>
            <p:nvPr/>
          </p:nvSpPr>
          <p:spPr>
            <a:xfrm>
              <a:off x="3281970" y="3463485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2" name="pt25">
              <a:extLst>
                <a:ext uri="{FF2B5EF4-FFF2-40B4-BE49-F238E27FC236}">
                  <a16:creationId xmlns:a16="http://schemas.microsoft.com/office/drawing/2014/main" id="{E2414040-82CC-0D44-0AC7-14ECE51DAEB5}"/>
                </a:ext>
              </a:extLst>
            </p:cNvPr>
            <p:cNvSpPr/>
            <p:nvPr/>
          </p:nvSpPr>
          <p:spPr>
            <a:xfrm>
              <a:off x="4406556" y="4600037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3" name="pt26">
              <a:extLst>
                <a:ext uri="{FF2B5EF4-FFF2-40B4-BE49-F238E27FC236}">
                  <a16:creationId xmlns:a16="http://schemas.microsoft.com/office/drawing/2014/main" id="{9C16826A-21D1-36D8-481D-D6B9EB0CC347}"/>
                </a:ext>
              </a:extLst>
            </p:cNvPr>
            <p:cNvSpPr/>
            <p:nvPr/>
          </p:nvSpPr>
          <p:spPr>
            <a:xfrm>
              <a:off x="5531142" y="5011621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4" name="pt27">
              <a:extLst>
                <a:ext uri="{FF2B5EF4-FFF2-40B4-BE49-F238E27FC236}">
                  <a16:creationId xmlns:a16="http://schemas.microsoft.com/office/drawing/2014/main" id="{EF704C1B-FEC3-5E27-F1F1-09C34C8719A3}"/>
                </a:ext>
              </a:extLst>
            </p:cNvPr>
            <p:cNvSpPr/>
            <p:nvPr/>
          </p:nvSpPr>
          <p:spPr>
            <a:xfrm>
              <a:off x="6655728" y="5263504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5" name="pt28">
              <a:extLst>
                <a:ext uri="{FF2B5EF4-FFF2-40B4-BE49-F238E27FC236}">
                  <a16:creationId xmlns:a16="http://schemas.microsoft.com/office/drawing/2014/main" id="{42D0575A-0DE9-1B78-5A17-D9D93F7F536D}"/>
                </a:ext>
              </a:extLst>
            </p:cNvPr>
            <p:cNvSpPr/>
            <p:nvPr/>
          </p:nvSpPr>
          <p:spPr>
            <a:xfrm>
              <a:off x="7780314" y="5465607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6" name="tx29">
              <a:extLst>
                <a:ext uri="{FF2B5EF4-FFF2-40B4-BE49-F238E27FC236}">
                  <a16:creationId xmlns:a16="http://schemas.microsoft.com/office/drawing/2014/main" id="{0CA65533-D649-3A26-14ED-CDC99E0DE35E}"/>
                </a:ext>
              </a:extLst>
            </p:cNvPr>
            <p:cNvSpPr/>
            <p:nvPr/>
          </p:nvSpPr>
          <p:spPr>
            <a:xfrm>
              <a:off x="3306796" y="3342398"/>
              <a:ext cx="397540" cy="1057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56.8%</a:t>
              </a:r>
            </a:p>
          </p:txBody>
        </p:sp>
        <p:sp>
          <p:nvSpPr>
            <p:cNvPr id="37" name="tx30">
              <a:extLst>
                <a:ext uri="{FF2B5EF4-FFF2-40B4-BE49-F238E27FC236}">
                  <a16:creationId xmlns:a16="http://schemas.microsoft.com/office/drawing/2014/main" id="{E40D96AF-A4D1-5808-0336-972095B138E5}"/>
                </a:ext>
              </a:extLst>
            </p:cNvPr>
            <p:cNvSpPr/>
            <p:nvPr/>
          </p:nvSpPr>
          <p:spPr>
            <a:xfrm>
              <a:off x="4431382" y="4478949"/>
              <a:ext cx="397540" cy="1057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24.6%</a:t>
              </a:r>
            </a:p>
          </p:txBody>
        </p:sp>
        <p:sp>
          <p:nvSpPr>
            <p:cNvPr id="38" name="tx31">
              <a:extLst>
                <a:ext uri="{FF2B5EF4-FFF2-40B4-BE49-F238E27FC236}">
                  <a16:creationId xmlns:a16="http://schemas.microsoft.com/office/drawing/2014/main" id="{BFB85C37-F718-9B07-8FF8-EE3CAD3DCE4B}"/>
                </a:ext>
              </a:extLst>
            </p:cNvPr>
            <p:cNvSpPr/>
            <p:nvPr/>
          </p:nvSpPr>
          <p:spPr>
            <a:xfrm>
              <a:off x="5555968" y="4890534"/>
              <a:ext cx="397540" cy="1057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12.9%</a:t>
              </a:r>
            </a:p>
          </p:txBody>
        </p:sp>
        <p:sp>
          <p:nvSpPr>
            <p:cNvPr id="39" name="tx32">
              <a:extLst>
                <a:ext uri="{FF2B5EF4-FFF2-40B4-BE49-F238E27FC236}">
                  <a16:creationId xmlns:a16="http://schemas.microsoft.com/office/drawing/2014/main" id="{AC0DE624-AC70-4659-44E4-5E1DF179EF58}"/>
                </a:ext>
              </a:extLst>
            </p:cNvPr>
            <p:cNvSpPr/>
            <p:nvPr/>
          </p:nvSpPr>
          <p:spPr>
            <a:xfrm>
              <a:off x="6680554" y="5142417"/>
              <a:ext cx="319566" cy="1057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5.7%</a:t>
              </a:r>
            </a:p>
          </p:txBody>
        </p:sp>
        <p:sp>
          <p:nvSpPr>
            <p:cNvPr id="40" name="tx33">
              <a:extLst>
                <a:ext uri="{FF2B5EF4-FFF2-40B4-BE49-F238E27FC236}">
                  <a16:creationId xmlns:a16="http://schemas.microsoft.com/office/drawing/2014/main" id="{AD6B9CA4-A0C1-1D70-9C0A-E39E08C29A74}"/>
                </a:ext>
              </a:extLst>
            </p:cNvPr>
            <p:cNvSpPr/>
            <p:nvPr/>
          </p:nvSpPr>
          <p:spPr>
            <a:xfrm>
              <a:off x="7805140" y="5344520"/>
              <a:ext cx="202638" cy="1057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0%</a:t>
              </a:r>
            </a:p>
          </p:txBody>
        </p:sp>
        <p:sp>
          <p:nvSpPr>
            <p:cNvPr id="41" name="tx34">
              <a:extLst>
                <a:ext uri="{FF2B5EF4-FFF2-40B4-BE49-F238E27FC236}">
                  <a16:creationId xmlns:a16="http://schemas.microsoft.com/office/drawing/2014/main" id="{2C1698C8-D4B3-B74A-77D2-85213EB1FE7A}"/>
                </a:ext>
              </a:extLst>
            </p:cNvPr>
            <p:cNvSpPr/>
            <p:nvPr/>
          </p:nvSpPr>
          <p:spPr>
            <a:xfrm>
              <a:off x="2507258" y="5448742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0</a:t>
              </a:r>
            </a:p>
          </p:txBody>
        </p:sp>
        <p:sp>
          <p:nvSpPr>
            <p:cNvPr id="42" name="tx35">
              <a:extLst>
                <a:ext uri="{FF2B5EF4-FFF2-40B4-BE49-F238E27FC236}">
                  <a16:creationId xmlns:a16="http://schemas.microsoft.com/office/drawing/2014/main" id="{6E707766-5E3F-94B8-4681-248698D0F223}"/>
                </a:ext>
              </a:extLst>
            </p:cNvPr>
            <p:cNvSpPr/>
            <p:nvPr/>
          </p:nvSpPr>
          <p:spPr>
            <a:xfrm>
              <a:off x="2445103" y="4567796"/>
              <a:ext cx="12431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25</a:t>
              </a:r>
            </a:p>
          </p:txBody>
        </p:sp>
        <p:sp>
          <p:nvSpPr>
            <p:cNvPr id="43" name="tx36">
              <a:extLst>
                <a:ext uri="{FF2B5EF4-FFF2-40B4-BE49-F238E27FC236}">
                  <a16:creationId xmlns:a16="http://schemas.microsoft.com/office/drawing/2014/main" id="{DA61500C-89C7-2F4E-E8FB-7223A04218A0}"/>
                </a:ext>
              </a:extLst>
            </p:cNvPr>
            <p:cNvSpPr/>
            <p:nvPr/>
          </p:nvSpPr>
          <p:spPr>
            <a:xfrm>
              <a:off x="2445103" y="3686850"/>
              <a:ext cx="12431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50</a:t>
              </a:r>
            </a:p>
          </p:txBody>
        </p:sp>
        <p:sp>
          <p:nvSpPr>
            <p:cNvPr id="44" name="tx37">
              <a:extLst>
                <a:ext uri="{FF2B5EF4-FFF2-40B4-BE49-F238E27FC236}">
                  <a16:creationId xmlns:a16="http://schemas.microsoft.com/office/drawing/2014/main" id="{D4DBB5EB-8FF2-FF33-7AE2-8019A1F6905C}"/>
                </a:ext>
              </a:extLst>
            </p:cNvPr>
            <p:cNvSpPr/>
            <p:nvPr/>
          </p:nvSpPr>
          <p:spPr>
            <a:xfrm>
              <a:off x="2445103" y="2807269"/>
              <a:ext cx="124311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75</a:t>
              </a:r>
            </a:p>
          </p:txBody>
        </p:sp>
        <p:sp>
          <p:nvSpPr>
            <p:cNvPr id="45" name="tx38">
              <a:extLst>
                <a:ext uri="{FF2B5EF4-FFF2-40B4-BE49-F238E27FC236}">
                  <a16:creationId xmlns:a16="http://schemas.microsoft.com/office/drawing/2014/main" id="{217B43C9-AEBD-DDB9-C1ED-91850155CCE8}"/>
                </a:ext>
              </a:extLst>
            </p:cNvPr>
            <p:cNvSpPr/>
            <p:nvPr/>
          </p:nvSpPr>
          <p:spPr>
            <a:xfrm>
              <a:off x="2382947" y="1924959"/>
              <a:ext cx="186466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100</a:t>
              </a:r>
            </a:p>
          </p:txBody>
        </p:sp>
        <p:sp>
          <p:nvSpPr>
            <p:cNvPr id="46" name="pl39">
              <a:extLst>
                <a:ext uri="{FF2B5EF4-FFF2-40B4-BE49-F238E27FC236}">
                  <a16:creationId xmlns:a16="http://schemas.microsoft.com/office/drawing/2014/main" id="{12D00203-6660-1802-120F-A9E907D6FCD8}"/>
                </a:ext>
              </a:extLst>
            </p:cNvPr>
            <p:cNvSpPr/>
            <p:nvPr/>
          </p:nvSpPr>
          <p:spPr>
            <a:xfrm>
              <a:off x="2597249" y="549043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7" name="pl40">
              <a:extLst>
                <a:ext uri="{FF2B5EF4-FFF2-40B4-BE49-F238E27FC236}">
                  <a16:creationId xmlns:a16="http://schemas.microsoft.com/office/drawing/2014/main" id="{4218B148-E13F-663A-800E-EAC01E9784EA}"/>
                </a:ext>
              </a:extLst>
            </p:cNvPr>
            <p:cNvSpPr/>
            <p:nvPr/>
          </p:nvSpPr>
          <p:spPr>
            <a:xfrm>
              <a:off x="2597249" y="460948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8" name="pl41">
              <a:extLst>
                <a:ext uri="{FF2B5EF4-FFF2-40B4-BE49-F238E27FC236}">
                  <a16:creationId xmlns:a16="http://schemas.microsoft.com/office/drawing/2014/main" id="{0BBD5D4D-892F-62BC-CFFB-6B49348436BD}"/>
                </a:ext>
              </a:extLst>
            </p:cNvPr>
            <p:cNvSpPr/>
            <p:nvPr/>
          </p:nvSpPr>
          <p:spPr>
            <a:xfrm>
              <a:off x="2597249" y="372854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9" name="pl42">
              <a:extLst>
                <a:ext uri="{FF2B5EF4-FFF2-40B4-BE49-F238E27FC236}">
                  <a16:creationId xmlns:a16="http://schemas.microsoft.com/office/drawing/2014/main" id="{88ADB499-7D66-21D5-EF48-2B62E1467855}"/>
                </a:ext>
              </a:extLst>
            </p:cNvPr>
            <p:cNvSpPr/>
            <p:nvPr/>
          </p:nvSpPr>
          <p:spPr>
            <a:xfrm>
              <a:off x="2597249" y="284759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0" name="pl43">
              <a:extLst>
                <a:ext uri="{FF2B5EF4-FFF2-40B4-BE49-F238E27FC236}">
                  <a16:creationId xmlns:a16="http://schemas.microsoft.com/office/drawing/2014/main" id="{9BCBD725-D38E-1C37-E12A-19D60988A318}"/>
                </a:ext>
              </a:extLst>
            </p:cNvPr>
            <p:cNvSpPr/>
            <p:nvPr/>
          </p:nvSpPr>
          <p:spPr>
            <a:xfrm>
              <a:off x="2597249" y="196665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1" name="pl44">
              <a:extLst>
                <a:ext uri="{FF2B5EF4-FFF2-40B4-BE49-F238E27FC236}">
                  <a16:creationId xmlns:a16="http://schemas.microsoft.com/office/drawing/2014/main" id="{6CAC5A9F-617B-29F4-9BB4-81F1907303DB}"/>
                </a:ext>
              </a:extLst>
            </p:cNvPr>
            <p:cNvSpPr/>
            <p:nvPr/>
          </p:nvSpPr>
          <p:spPr>
            <a:xfrm>
              <a:off x="3306796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2" name="pl45">
              <a:extLst>
                <a:ext uri="{FF2B5EF4-FFF2-40B4-BE49-F238E27FC236}">
                  <a16:creationId xmlns:a16="http://schemas.microsoft.com/office/drawing/2014/main" id="{3AF81F1B-7EB8-4BA8-46DA-AB24E4966FB9}"/>
                </a:ext>
              </a:extLst>
            </p:cNvPr>
            <p:cNvSpPr/>
            <p:nvPr/>
          </p:nvSpPr>
          <p:spPr>
            <a:xfrm>
              <a:off x="4431382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3" name="pl46">
              <a:extLst>
                <a:ext uri="{FF2B5EF4-FFF2-40B4-BE49-F238E27FC236}">
                  <a16:creationId xmlns:a16="http://schemas.microsoft.com/office/drawing/2014/main" id="{9DF03FB7-8BC6-9724-D40B-0FFE13FA62AC}"/>
                </a:ext>
              </a:extLst>
            </p:cNvPr>
            <p:cNvSpPr/>
            <p:nvPr/>
          </p:nvSpPr>
          <p:spPr>
            <a:xfrm>
              <a:off x="5555968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4" name="pl47">
              <a:extLst>
                <a:ext uri="{FF2B5EF4-FFF2-40B4-BE49-F238E27FC236}">
                  <a16:creationId xmlns:a16="http://schemas.microsoft.com/office/drawing/2014/main" id="{6A10F8BB-D10B-604D-EE95-BB9963BF2356}"/>
                </a:ext>
              </a:extLst>
            </p:cNvPr>
            <p:cNvSpPr/>
            <p:nvPr/>
          </p:nvSpPr>
          <p:spPr>
            <a:xfrm>
              <a:off x="6680554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5" name="pl48">
              <a:extLst>
                <a:ext uri="{FF2B5EF4-FFF2-40B4-BE49-F238E27FC236}">
                  <a16:creationId xmlns:a16="http://schemas.microsoft.com/office/drawing/2014/main" id="{239AFAA1-6922-403F-A50C-4F2DD9DCA7C8}"/>
                </a:ext>
              </a:extLst>
            </p:cNvPr>
            <p:cNvSpPr/>
            <p:nvPr/>
          </p:nvSpPr>
          <p:spPr>
            <a:xfrm>
              <a:off x="7805140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6" name="tx49">
              <a:extLst>
                <a:ext uri="{FF2B5EF4-FFF2-40B4-BE49-F238E27FC236}">
                  <a16:creationId xmlns:a16="http://schemas.microsoft.com/office/drawing/2014/main" id="{AE997DF9-D9B3-454F-CD90-FBE5138B0AB2}"/>
                </a:ext>
              </a:extLst>
            </p:cNvPr>
            <p:cNvSpPr/>
            <p:nvPr/>
          </p:nvSpPr>
          <p:spPr>
            <a:xfrm>
              <a:off x="3275718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1</a:t>
              </a:r>
            </a:p>
          </p:txBody>
        </p:sp>
        <p:sp>
          <p:nvSpPr>
            <p:cNvPr id="57" name="tx50">
              <a:extLst>
                <a:ext uri="{FF2B5EF4-FFF2-40B4-BE49-F238E27FC236}">
                  <a16:creationId xmlns:a16="http://schemas.microsoft.com/office/drawing/2014/main" id="{A6AFAF8D-6D18-497F-6D65-57B8575DEB7F}"/>
                </a:ext>
              </a:extLst>
            </p:cNvPr>
            <p:cNvSpPr/>
            <p:nvPr/>
          </p:nvSpPr>
          <p:spPr>
            <a:xfrm>
              <a:off x="4400304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2</a:t>
              </a:r>
            </a:p>
          </p:txBody>
        </p:sp>
        <p:sp>
          <p:nvSpPr>
            <p:cNvPr id="58" name="tx51">
              <a:extLst>
                <a:ext uri="{FF2B5EF4-FFF2-40B4-BE49-F238E27FC236}">
                  <a16:creationId xmlns:a16="http://schemas.microsoft.com/office/drawing/2014/main" id="{F99CCCBA-734A-644E-4B47-0ACAB25C34DB}"/>
                </a:ext>
              </a:extLst>
            </p:cNvPr>
            <p:cNvSpPr/>
            <p:nvPr/>
          </p:nvSpPr>
          <p:spPr>
            <a:xfrm>
              <a:off x="5524890" y="5727506"/>
              <a:ext cx="62155" cy="817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3</a:t>
              </a:r>
            </a:p>
          </p:txBody>
        </p:sp>
        <p:sp>
          <p:nvSpPr>
            <p:cNvPr id="59" name="tx52">
              <a:extLst>
                <a:ext uri="{FF2B5EF4-FFF2-40B4-BE49-F238E27FC236}">
                  <a16:creationId xmlns:a16="http://schemas.microsoft.com/office/drawing/2014/main" id="{8A496EAB-32AC-C4AB-94B8-2ED725F9C433}"/>
                </a:ext>
              </a:extLst>
            </p:cNvPr>
            <p:cNvSpPr/>
            <p:nvPr/>
          </p:nvSpPr>
          <p:spPr>
            <a:xfrm>
              <a:off x="6649476" y="5729253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4</a:t>
              </a:r>
            </a:p>
          </p:txBody>
        </p:sp>
        <p:sp>
          <p:nvSpPr>
            <p:cNvPr id="60" name="tx53">
              <a:extLst>
                <a:ext uri="{FF2B5EF4-FFF2-40B4-BE49-F238E27FC236}">
                  <a16:creationId xmlns:a16="http://schemas.microsoft.com/office/drawing/2014/main" id="{90B1FB39-6D5F-A591-4B06-2D793B8DA723}"/>
                </a:ext>
              </a:extLst>
            </p:cNvPr>
            <p:cNvSpPr/>
            <p:nvPr/>
          </p:nvSpPr>
          <p:spPr>
            <a:xfrm>
              <a:off x="7774062" y="5728980"/>
              <a:ext cx="62155" cy="802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5</a:t>
              </a:r>
            </a:p>
          </p:txBody>
        </p:sp>
        <p:sp>
          <p:nvSpPr>
            <p:cNvPr id="61" name="tx54">
              <a:extLst>
                <a:ext uri="{FF2B5EF4-FFF2-40B4-BE49-F238E27FC236}">
                  <a16:creationId xmlns:a16="http://schemas.microsoft.com/office/drawing/2014/main" id="{E3562BA6-0FCE-4D90-BF66-4D72002A30C8}"/>
                </a:ext>
              </a:extLst>
            </p:cNvPr>
            <p:cNvSpPr/>
            <p:nvPr/>
          </p:nvSpPr>
          <p:spPr>
            <a:xfrm>
              <a:off x="5191063" y="5866316"/>
              <a:ext cx="729809" cy="1016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Dimensions</a:t>
              </a:r>
            </a:p>
          </p:txBody>
        </p:sp>
        <p:sp>
          <p:nvSpPr>
            <p:cNvPr id="62" name="tx55">
              <a:extLst>
                <a:ext uri="{FF2B5EF4-FFF2-40B4-BE49-F238E27FC236}">
                  <a16:creationId xmlns:a16="http://schemas.microsoft.com/office/drawing/2014/main" id="{DEF371CC-5042-5D94-5811-31560EAC446B}"/>
                </a:ext>
              </a:extLst>
            </p:cNvPr>
            <p:cNvSpPr/>
            <p:nvPr/>
          </p:nvSpPr>
          <p:spPr>
            <a:xfrm rot="-5400000">
              <a:off x="1180991" y="3662989"/>
              <a:ext cx="2143453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Percentage of explained variances</a:t>
              </a:r>
            </a:p>
          </p:txBody>
        </p:sp>
        <p:sp>
          <p:nvSpPr>
            <p:cNvPr id="63" name="tx56">
              <a:extLst>
                <a:ext uri="{FF2B5EF4-FFF2-40B4-BE49-F238E27FC236}">
                  <a16:creationId xmlns:a16="http://schemas.microsoft.com/office/drawing/2014/main" id="{93B86B56-A9D9-2AC8-0AC8-AF525F401E03}"/>
                </a:ext>
              </a:extLst>
            </p:cNvPr>
            <p:cNvSpPr/>
            <p:nvPr/>
          </p:nvSpPr>
          <p:spPr>
            <a:xfrm>
              <a:off x="2632044" y="1529652"/>
              <a:ext cx="754789" cy="15536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Scree plot</a:t>
              </a:r>
            </a:p>
          </p:txBody>
        </p:sp>
      </p:grp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837AE91A-56E5-62CE-7AA4-39EBB32726B0}"/>
              </a:ext>
            </a:extLst>
          </p:cNvPr>
          <p:cNvCxnSpPr/>
          <p:nvPr/>
        </p:nvCxnSpPr>
        <p:spPr>
          <a:xfrm>
            <a:off x="4367808" y="2276872"/>
            <a:ext cx="0" cy="20162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819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Etudes des individus</a:t>
            </a:r>
          </a:p>
        </p:txBody>
      </p:sp>
      <p:sp>
        <p:nvSpPr>
          <p:cNvPr id="3" name="Rectangle 2"/>
          <p:cNvSpPr/>
          <p:nvPr/>
        </p:nvSpPr>
        <p:spPr>
          <a:xfrm>
            <a:off x="9480376" y="6664162"/>
            <a:ext cx="4572000" cy="1538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400" dirty="0"/>
              <a:t>https://www.analyticsvidhya.com/blog/2020/12/an-end-to-end-comprehensive-guide-for-pca/</a:t>
            </a:r>
          </a:p>
        </p:txBody>
      </p:sp>
      <p:pic>
        <p:nvPicPr>
          <p:cNvPr id="2050" name="Picture 2" descr="pca step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63" y="819385"/>
            <a:ext cx="11233248" cy="496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44DE067-E691-6681-7E04-17B110E1076E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0E8A3B0-12EF-19F3-DFD8-78C932DA5921}"/>
              </a:ext>
            </a:extLst>
          </p:cNvPr>
          <p:cNvSpPr/>
          <p:nvPr/>
        </p:nvSpPr>
        <p:spPr>
          <a:xfrm>
            <a:off x="608475" y="6319192"/>
            <a:ext cx="10975049" cy="498858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Composantes = combinaisons linéaires des variables initiales (les valeurs propres)</a:t>
            </a:r>
          </a:p>
          <a:p>
            <a:pPr marL="177800" indent="-177800" algn="ctr">
              <a:buFont typeface="Arial" panose="020B0604020202020204" pitchFamily="34" charset="0"/>
              <a:buChar char="•"/>
            </a:pPr>
            <a:endParaRPr lang="fr-FR" sz="2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580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Etudes des individus/Graphe des individus</a:t>
            </a:r>
          </a:p>
        </p:txBody>
      </p:sp>
      <p:sp>
        <p:nvSpPr>
          <p:cNvPr id="3" name="Rectangle 2"/>
          <p:cNvSpPr/>
          <p:nvPr/>
        </p:nvSpPr>
        <p:spPr>
          <a:xfrm>
            <a:off x="9480376" y="6664162"/>
            <a:ext cx="4572000" cy="1538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400" dirty="0"/>
              <a:t>https://www.analyticsvidhya.com/blog/2020/12/an-end-to-end-comprehensive-guide-for-pca/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44DE067-E691-6681-7E04-17B110E1076E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31960CBD-5669-9895-E59F-2B278A08F271}"/>
              </a:ext>
            </a:extLst>
          </p:cNvPr>
          <p:cNvGrpSpPr/>
          <p:nvPr/>
        </p:nvGrpSpPr>
        <p:grpSpPr>
          <a:xfrm>
            <a:off x="1019436" y="925968"/>
            <a:ext cx="10153128" cy="5932032"/>
            <a:chOff x="2148682" y="1495425"/>
            <a:chExt cx="6400800" cy="4572000"/>
          </a:xfrm>
        </p:grpSpPr>
        <p:sp>
          <p:nvSpPr>
            <p:cNvPr id="6" name="rc3">
              <a:extLst>
                <a:ext uri="{FF2B5EF4-FFF2-40B4-BE49-F238E27FC236}">
                  <a16:creationId xmlns:a16="http://schemas.microsoft.com/office/drawing/2014/main" id="{09C7974E-64CC-4BC2-A3E3-CF91CFD11373}"/>
                </a:ext>
              </a:extLst>
            </p:cNvPr>
            <p:cNvSpPr/>
            <p:nvPr/>
          </p:nvSpPr>
          <p:spPr>
            <a:xfrm>
              <a:off x="2148681" y="1495425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8" name="rc4">
              <a:extLst>
                <a:ext uri="{FF2B5EF4-FFF2-40B4-BE49-F238E27FC236}">
                  <a16:creationId xmlns:a16="http://schemas.microsoft.com/office/drawing/2014/main" id="{57E44028-885A-9712-0C78-58478AFB202C}"/>
                </a:ext>
              </a:extLst>
            </p:cNvPr>
            <p:cNvSpPr/>
            <p:nvPr/>
          </p:nvSpPr>
          <p:spPr>
            <a:xfrm>
              <a:off x="2148681" y="1524249"/>
              <a:ext cx="6400800" cy="4514351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9" name="rc5">
              <a:extLst>
                <a:ext uri="{FF2B5EF4-FFF2-40B4-BE49-F238E27FC236}">
                  <a16:creationId xmlns:a16="http://schemas.microsoft.com/office/drawing/2014/main" id="{99D5EA6F-E601-6FD7-154D-669FF5E50F1F}"/>
                </a:ext>
              </a:extLst>
            </p:cNvPr>
            <p:cNvSpPr/>
            <p:nvPr/>
          </p:nvSpPr>
          <p:spPr>
            <a:xfrm>
              <a:off x="2529882" y="1793309"/>
              <a:ext cx="5950009" cy="3859555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/>
            <a:lstStyle/>
            <a:p>
              <a:endParaRPr sz="1600"/>
            </a:p>
          </p:txBody>
        </p:sp>
        <p:sp>
          <p:nvSpPr>
            <p:cNvPr id="10" name="pl6">
              <a:extLst>
                <a:ext uri="{FF2B5EF4-FFF2-40B4-BE49-F238E27FC236}">
                  <a16:creationId xmlns:a16="http://schemas.microsoft.com/office/drawing/2014/main" id="{B811D3BB-2CCE-B8D5-5901-98922587C7F7}"/>
                </a:ext>
              </a:extLst>
            </p:cNvPr>
            <p:cNvSpPr/>
            <p:nvPr/>
          </p:nvSpPr>
          <p:spPr>
            <a:xfrm>
              <a:off x="2529882" y="5597570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1" name="pl7">
              <a:extLst>
                <a:ext uri="{FF2B5EF4-FFF2-40B4-BE49-F238E27FC236}">
                  <a16:creationId xmlns:a16="http://schemas.microsoft.com/office/drawing/2014/main" id="{E8A385B0-7039-FE7F-561D-B5644F5A606B}"/>
                </a:ext>
              </a:extLst>
            </p:cNvPr>
            <p:cNvSpPr/>
            <p:nvPr/>
          </p:nvSpPr>
          <p:spPr>
            <a:xfrm>
              <a:off x="2529882" y="4778252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2" name="pl8">
              <a:extLst>
                <a:ext uri="{FF2B5EF4-FFF2-40B4-BE49-F238E27FC236}">
                  <a16:creationId xmlns:a16="http://schemas.microsoft.com/office/drawing/2014/main" id="{8F741ED6-FFC9-768A-8D06-51C606A995A9}"/>
                </a:ext>
              </a:extLst>
            </p:cNvPr>
            <p:cNvSpPr/>
            <p:nvPr/>
          </p:nvSpPr>
          <p:spPr>
            <a:xfrm>
              <a:off x="2529882" y="3958934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3" name="pl9">
              <a:extLst>
                <a:ext uri="{FF2B5EF4-FFF2-40B4-BE49-F238E27FC236}">
                  <a16:creationId xmlns:a16="http://schemas.microsoft.com/office/drawing/2014/main" id="{B4DB3253-9A53-1716-5B72-6740F3E2F9D4}"/>
                </a:ext>
              </a:extLst>
            </p:cNvPr>
            <p:cNvSpPr/>
            <p:nvPr/>
          </p:nvSpPr>
          <p:spPr>
            <a:xfrm>
              <a:off x="2529882" y="3139616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4" name="pl10">
              <a:extLst>
                <a:ext uri="{FF2B5EF4-FFF2-40B4-BE49-F238E27FC236}">
                  <a16:creationId xmlns:a16="http://schemas.microsoft.com/office/drawing/2014/main" id="{13C20CFF-F5ED-0FD0-ACB1-254D955A8F06}"/>
                </a:ext>
              </a:extLst>
            </p:cNvPr>
            <p:cNvSpPr/>
            <p:nvPr/>
          </p:nvSpPr>
          <p:spPr>
            <a:xfrm>
              <a:off x="2529882" y="2320298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5" name="pl11">
              <a:extLst>
                <a:ext uri="{FF2B5EF4-FFF2-40B4-BE49-F238E27FC236}">
                  <a16:creationId xmlns:a16="http://schemas.microsoft.com/office/drawing/2014/main" id="{DF1E172F-EAB8-FB95-B512-E47C454DF478}"/>
                </a:ext>
              </a:extLst>
            </p:cNvPr>
            <p:cNvSpPr/>
            <p:nvPr/>
          </p:nvSpPr>
          <p:spPr>
            <a:xfrm>
              <a:off x="2657984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6" name="pl12">
              <a:extLst>
                <a:ext uri="{FF2B5EF4-FFF2-40B4-BE49-F238E27FC236}">
                  <a16:creationId xmlns:a16="http://schemas.microsoft.com/office/drawing/2014/main" id="{9580416C-F558-20AE-E4C9-208A2D0BB1A3}"/>
                </a:ext>
              </a:extLst>
            </p:cNvPr>
            <p:cNvSpPr/>
            <p:nvPr/>
          </p:nvSpPr>
          <p:spPr>
            <a:xfrm>
              <a:off x="4296620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7" name="pl13">
              <a:extLst>
                <a:ext uri="{FF2B5EF4-FFF2-40B4-BE49-F238E27FC236}">
                  <a16:creationId xmlns:a16="http://schemas.microsoft.com/office/drawing/2014/main" id="{BF134CC9-226F-7A95-4006-34560FBC21FF}"/>
                </a:ext>
              </a:extLst>
            </p:cNvPr>
            <p:cNvSpPr/>
            <p:nvPr/>
          </p:nvSpPr>
          <p:spPr>
            <a:xfrm>
              <a:off x="5935256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8" name="pl14">
              <a:extLst>
                <a:ext uri="{FF2B5EF4-FFF2-40B4-BE49-F238E27FC236}">
                  <a16:creationId xmlns:a16="http://schemas.microsoft.com/office/drawing/2014/main" id="{31E87BF3-A57C-DD62-792B-FEC26CB67698}"/>
                </a:ext>
              </a:extLst>
            </p:cNvPr>
            <p:cNvSpPr/>
            <p:nvPr/>
          </p:nvSpPr>
          <p:spPr>
            <a:xfrm>
              <a:off x="7573892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9" name="pl15">
              <a:extLst>
                <a:ext uri="{FF2B5EF4-FFF2-40B4-BE49-F238E27FC236}">
                  <a16:creationId xmlns:a16="http://schemas.microsoft.com/office/drawing/2014/main" id="{734EA388-DC25-8D43-05F8-027DD9E3DFDE}"/>
                </a:ext>
              </a:extLst>
            </p:cNvPr>
            <p:cNvSpPr/>
            <p:nvPr/>
          </p:nvSpPr>
          <p:spPr>
            <a:xfrm>
              <a:off x="2529882" y="5187911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0" name="pl16">
              <a:extLst>
                <a:ext uri="{FF2B5EF4-FFF2-40B4-BE49-F238E27FC236}">
                  <a16:creationId xmlns:a16="http://schemas.microsoft.com/office/drawing/2014/main" id="{A39F976C-E7F9-6E74-F4CE-6E6D6DCF36FD}"/>
                </a:ext>
              </a:extLst>
            </p:cNvPr>
            <p:cNvSpPr/>
            <p:nvPr/>
          </p:nvSpPr>
          <p:spPr>
            <a:xfrm>
              <a:off x="2529882" y="4368593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1" name="pl17">
              <a:extLst>
                <a:ext uri="{FF2B5EF4-FFF2-40B4-BE49-F238E27FC236}">
                  <a16:creationId xmlns:a16="http://schemas.microsoft.com/office/drawing/2014/main" id="{5074F165-94C3-87FA-FE6E-C0367CBC474D}"/>
                </a:ext>
              </a:extLst>
            </p:cNvPr>
            <p:cNvSpPr/>
            <p:nvPr/>
          </p:nvSpPr>
          <p:spPr>
            <a:xfrm>
              <a:off x="2529882" y="3549275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2" name="pl18">
              <a:extLst>
                <a:ext uri="{FF2B5EF4-FFF2-40B4-BE49-F238E27FC236}">
                  <a16:creationId xmlns:a16="http://schemas.microsoft.com/office/drawing/2014/main" id="{52F84302-684A-3C79-AC52-96E34C1542EF}"/>
                </a:ext>
              </a:extLst>
            </p:cNvPr>
            <p:cNvSpPr/>
            <p:nvPr/>
          </p:nvSpPr>
          <p:spPr>
            <a:xfrm>
              <a:off x="2529882" y="2729957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3" name="pl19">
              <a:extLst>
                <a:ext uri="{FF2B5EF4-FFF2-40B4-BE49-F238E27FC236}">
                  <a16:creationId xmlns:a16="http://schemas.microsoft.com/office/drawing/2014/main" id="{4EB04DE2-C789-A584-ACF4-1D2507F4F081}"/>
                </a:ext>
              </a:extLst>
            </p:cNvPr>
            <p:cNvSpPr/>
            <p:nvPr/>
          </p:nvSpPr>
          <p:spPr>
            <a:xfrm>
              <a:off x="2529882" y="1910639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4" name="pl20">
              <a:extLst>
                <a:ext uri="{FF2B5EF4-FFF2-40B4-BE49-F238E27FC236}">
                  <a16:creationId xmlns:a16="http://schemas.microsoft.com/office/drawing/2014/main" id="{338BFAD3-3F95-3CDD-FCB4-BB95F2A8A2E0}"/>
                </a:ext>
              </a:extLst>
            </p:cNvPr>
            <p:cNvSpPr/>
            <p:nvPr/>
          </p:nvSpPr>
          <p:spPr>
            <a:xfrm>
              <a:off x="3477302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5" name="pl21">
              <a:extLst>
                <a:ext uri="{FF2B5EF4-FFF2-40B4-BE49-F238E27FC236}">
                  <a16:creationId xmlns:a16="http://schemas.microsoft.com/office/drawing/2014/main" id="{DC8BEFC7-EA0D-8263-EC3F-4ABAF212A204}"/>
                </a:ext>
              </a:extLst>
            </p:cNvPr>
            <p:cNvSpPr/>
            <p:nvPr/>
          </p:nvSpPr>
          <p:spPr>
            <a:xfrm>
              <a:off x="5115938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6" name="pl22">
              <a:extLst>
                <a:ext uri="{FF2B5EF4-FFF2-40B4-BE49-F238E27FC236}">
                  <a16:creationId xmlns:a16="http://schemas.microsoft.com/office/drawing/2014/main" id="{5EBC0C0F-0781-0581-1DB1-91BB343341B2}"/>
                </a:ext>
              </a:extLst>
            </p:cNvPr>
            <p:cNvSpPr/>
            <p:nvPr/>
          </p:nvSpPr>
          <p:spPr>
            <a:xfrm>
              <a:off x="6754574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7" name="pl23">
              <a:extLst>
                <a:ext uri="{FF2B5EF4-FFF2-40B4-BE49-F238E27FC236}">
                  <a16:creationId xmlns:a16="http://schemas.microsoft.com/office/drawing/2014/main" id="{E04B2D6A-AB2D-5994-2D2D-E4D0CF2744E6}"/>
                </a:ext>
              </a:extLst>
            </p:cNvPr>
            <p:cNvSpPr/>
            <p:nvPr/>
          </p:nvSpPr>
          <p:spPr>
            <a:xfrm>
              <a:off x="8393210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8" name="pl24">
              <a:extLst>
                <a:ext uri="{FF2B5EF4-FFF2-40B4-BE49-F238E27FC236}">
                  <a16:creationId xmlns:a16="http://schemas.microsoft.com/office/drawing/2014/main" id="{0EF9769A-68AE-34A4-03B2-5ACE5D307CDD}"/>
                </a:ext>
              </a:extLst>
            </p:cNvPr>
            <p:cNvSpPr/>
            <p:nvPr/>
          </p:nvSpPr>
          <p:spPr>
            <a:xfrm>
              <a:off x="2529882" y="3549275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9" name="pl25">
              <a:extLst>
                <a:ext uri="{FF2B5EF4-FFF2-40B4-BE49-F238E27FC236}">
                  <a16:creationId xmlns:a16="http://schemas.microsoft.com/office/drawing/2014/main" id="{92D52B37-0617-0E39-DF2F-32A46CC0C61A}"/>
                </a:ext>
              </a:extLst>
            </p:cNvPr>
            <p:cNvSpPr/>
            <p:nvPr/>
          </p:nvSpPr>
          <p:spPr>
            <a:xfrm>
              <a:off x="5115938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0" name="pt26">
              <a:extLst>
                <a:ext uri="{FF2B5EF4-FFF2-40B4-BE49-F238E27FC236}">
                  <a16:creationId xmlns:a16="http://schemas.microsoft.com/office/drawing/2014/main" id="{28998DE9-034E-272E-4BAB-28B79D0F3100}"/>
                </a:ext>
              </a:extLst>
            </p:cNvPr>
            <p:cNvSpPr/>
            <p:nvPr/>
          </p:nvSpPr>
          <p:spPr>
            <a:xfrm>
              <a:off x="3228528" y="2238567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1" name="pt27">
              <a:extLst>
                <a:ext uri="{FF2B5EF4-FFF2-40B4-BE49-F238E27FC236}">
                  <a16:creationId xmlns:a16="http://schemas.microsoft.com/office/drawing/2014/main" id="{F32B7EB7-FBF2-EE4D-4F30-0366720F84B7}"/>
                </a:ext>
              </a:extLst>
            </p:cNvPr>
            <p:cNvSpPr/>
            <p:nvPr/>
          </p:nvSpPr>
          <p:spPr>
            <a:xfrm>
              <a:off x="4124773" y="4222013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2" name="pt28">
              <a:extLst>
                <a:ext uri="{FF2B5EF4-FFF2-40B4-BE49-F238E27FC236}">
                  <a16:creationId xmlns:a16="http://schemas.microsoft.com/office/drawing/2014/main" id="{ACF68758-DC62-CA8E-1BF7-1B8E8377A133}"/>
                </a:ext>
              </a:extLst>
            </p:cNvPr>
            <p:cNvSpPr/>
            <p:nvPr/>
          </p:nvSpPr>
          <p:spPr>
            <a:xfrm>
              <a:off x="6392852" y="2750720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3" name="pt29">
              <a:extLst>
                <a:ext uri="{FF2B5EF4-FFF2-40B4-BE49-F238E27FC236}">
                  <a16:creationId xmlns:a16="http://schemas.microsoft.com/office/drawing/2014/main" id="{C895CDC4-7BDC-935F-C9D5-7830B834519E}"/>
                </a:ext>
              </a:extLst>
            </p:cNvPr>
            <p:cNvSpPr/>
            <p:nvPr/>
          </p:nvSpPr>
          <p:spPr>
            <a:xfrm>
              <a:off x="3473930" y="5162473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4" name="pt30">
              <a:extLst>
                <a:ext uri="{FF2B5EF4-FFF2-40B4-BE49-F238E27FC236}">
                  <a16:creationId xmlns:a16="http://schemas.microsoft.com/office/drawing/2014/main" id="{05D508E3-6A87-A2D2-E0A7-987F0E128D83}"/>
                </a:ext>
              </a:extLst>
            </p:cNvPr>
            <p:cNvSpPr/>
            <p:nvPr/>
          </p:nvSpPr>
          <p:spPr>
            <a:xfrm>
              <a:off x="7736111" y="3507407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5" name="pt31">
              <a:extLst>
                <a:ext uri="{FF2B5EF4-FFF2-40B4-BE49-F238E27FC236}">
                  <a16:creationId xmlns:a16="http://schemas.microsoft.com/office/drawing/2014/main" id="{609D812A-C277-E745-CCC6-D88337AC48FD}"/>
                </a:ext>
              </a:extLst>
            </p:cNvPr>
            <p:cNvSpPr/>
            <p:nvPr/>
          </p:nvSpPr>
          <p:spPr>
            <a:xfrm>
              <a:off x="6935233" y="4448042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6" name="pt32">
              <a:extLst>
                <a:ext uri="{FF2B5EF4-FFF2-40B4-BE49-F238E27FC236}">
                  <a16:creationId xmlns:a16="http://schemas.microsoft.com/office/drawing/2014/main" id="{2509F385-8569-5773-FD49-7D86A9A223B1}"/>
                </a:ext>
              </a:extLst>
            </p:cNvPr>
            <p:cNvSpPr/>
            <p:nvPr/>
          </p:nvSpPr>
          <p:spPr>
            <a:xfrm>
              <a:off x="5424930" y="2923904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7" name="pt33">
              <a:extLst>
                <a:ext uri="{FF2B5EF4-FFF2-40B4-BE49-F238E27FC236}">
                  <a16:creationId xmlns:a16="http://schemas.microsoft.com/office/drawing/2014/main" id="{B6B1FBE7-5F6D-D543-2527-01A4B7EB37E2}"/>
                </a:ext>
              </a:extLst>
            </p:cNvPr>
            <p:cNvSpPr/>
            <p:nvPr/>
          </p:nvSpPr>
          <p:spPr>
            <a:xfrm>
              <a:off x="4950748" y="2393301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8" name="pt34">
              <a:extLst>
                <a:ext uri="{FF2B5EF4-FFF2-40B4-BE49-F238E27FC236}">
                  <a16:creationId xmlns:a16="http://schemas.microsoft.com/office/drawing/2014/main" id="{7981C091-B6EE-EDCF-6F74-67F007224260}"/>
                </a:ext>
              </a:extLst>
            </p:cNvPr>
            <p:cNvSpPr/>
            <p:nvPr/>
          </p:nvSpPr>
          <p:spPr>
            <a:xfrm>
              <a:off x="4967490" y="4539956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9" name="pt35">
              <a:extLst>
                <a:ext uri="{FF2B5EF4-FFF2-40B4-BE49-F238E27FC236}">
                  <a16:creationId xmlns:a16="http://schemas.microsoft.com/office/drawing/2014/main" id="{848289D1-48BF-ADD2-B3DF-01BA2BAF997D}"/>
                </a:ext>
              </a:extLst>
            </p:cNvPr>
            <p:cNvSpPr/>
            <p:nvPr/>
          </p:nvSpPr>
          <p:spPr>
            <a:xfrm>
              <a:off x="3781590" y="3191795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40" name="pt36">
              <a:extLst>
                <a:ext uri="{FF2B5EF4-FFF2-40B4-BE49-F238E27FC236}">
                  <a16:creationId xmlns:a16="http://schemas.microsoft.com/office/drawing/2014/main" id="{2E1AD04E-95D4-299C-C72D-8BDB9F1A110A}"/>
                </a:ext>
              </a:extLst>
            </p:cNvPr>
            <p:cNvSpPr/>
            <p:nvPr/>
          </p:nvSpPr>
          <p:spPr>
            <a:xfrm>
              <a:off x="5010891" y="3415602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41" name="tx37">
              <a:extLst>
                <a:ext uri="{FF2B5EF4-FFF2-40B4-BE49-F238E27FC236}">
                  <a16:creationId xmlns:a16="http://schemas.microsoft.com/office/drawing/2014/main" id="{5110DF70-6145-F316-9CB6-C094D9E44189}"/>
                </a:ext>
              </a:extLst>
            </p:cNvPr>
            <p:cNvSpPr/>
            <p:nvPr/>
          </p:nvSpPr>
          <p:spPr>
            <a:xfrm>
              <a:off x="3165769" y="2071666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eleve_1</a:t>
              </a:r>
            </a:p>
          </p:txBody>
        </p:sp>
        <p:sp>
          <p:nvSpPr>
            <p:cNvPr id="42" name="tx38">
              <a:extLst>
                <a:ext uri="{FF2B5EF4-FFF2-40B4-BE49-F238E27FC236}">
                  <a16:creationId xmlns:a16="http://schemas.microsoft.com/office/drawing/2014/main" id="{2B1BCDBC-7A49-7399-2542-8B0CC5A769BB}"/>
                </a:ext>
              </a:extLst>
            </p:cNvPr>
            <p:cNvSpPr/>
            <p:nvPr/>
          </p:nvSpPr>
          <p:spPr>
            <a:xfrm>
              <a:off x="3726852" y="4272236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eleve_2</a:t>
              </a:r>
            </a:p>
          </p:txBody>
        </p:sp>
        <p:sp>
          <p:nvSpPr>
            <p:cNvPr id="43" name="tx39">
              <a:extLst>
                <a:ext uri="{FF2B5EF4-FFF2-40B4-BE49-F238E27FC236}">
                  <a16:creationId xmlns:a16="http://schemas.microsoft.com/office/drawing/2014/main" id="{69145F3B-D0DE-5F50-5116-5027E95FC2BD}"/>
                </a:ext>
              </a:extLst>
            </p:cNvPr>
            <p:cNvSpPr/>
            <p:nvPr/>
          </p:nvSpPr>
          <p:spPr>
            <a:xfrm>
              <a:off x="6330080" y="2583160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eleve_3</a:t>
              </a:r>
            </a:p>
          </p:txBody>
        </p:sp>
        <p:sp>
          <p:nvSpPr>
            <p:cNvPr id="44" name="tx40">
              <a:extLst>
                <a:ext uri="{FF2B5EF4-FFF2-40B4-BE49-F238E27FC236}">
                  <a16:creationId xmlns:a16="http://schemas.microsoft.com/office/drawing/2014/main" id="{460392DE-AA68-AE96-D75F-DACF79F2D6D6}"/>
                </a:ext>
              </a:extLst>
            </p:cNvPr>
            <p:cNvSpPr/>
            <p:nvPr/>
          </p:nvSpPr>
          <p:spPr>
            <a:xfrm>
              <a:off x="3410716" y="4995676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eleve_4</a:t>
              </a:r>
            </a:p>
          </p:txBody>
        </p:sp>
        <p:sp>
          <p:nvSpPr>
            <p:cNvPr id="45" name="tx41">
              <a:extLst>
                <a:ext uri="{FF2B5EF4-FFF2-40B4-BE49-F238E27FC236}">
                  <a16:creationId xmlns:a16="http://schemas.microsoft.com/office/drawing/2014/main" id="{6324B8E2-390A-4B87-2975-1B7D193C011A}"/>
                </a:ext>
              </a:extLst>
            </p:cNvPr>
            <p:cNvSpPr/>
            <p:nvPr/>
          </p:nvSpPr>
          <p:spPr>
            <a:xfrm>
              <a:off x="7338107" y="3558505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eleve_5</a:t>
              </a:r>
            </a:p>
          </p:txBody>
        </p:sp>
        <p:sp>
          <p:nvSpPr>
            <p:cNvPr id="46" name="tx42">
              <a:extLst>
                <a:ext uri="{FF2B5EF4-FFF2-40B4-BE49-F238E27FC236}">
                  <a16:creationId xmlns:a16="http://schemas.microsoft.com/office/drawing/2014/main" id="{CDC4D633-B946-2BAF-5A1B-BED5A6CBD027}"/>
                </a:ext>
              </a:extLst>
            </p:cNvPr>
            <p:cNvSpPr/>
            <p:nvPr/>
          </p:nvSpPr>
          <p:spPr>
            <a:xfrm>
              <a:off x="6537414" y="4498077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eleve_6</a:t>
              </a:r>
            </a:p>
          </p:txBody>
        </p:sp>
        <p:sp>
          <p:nvSpPr>
            <p:cNvPr id="47" name="tx43">
              <a:extLst>
                <a:ext uri="{FF2B5EF4-FFF2-40B4-BE49-F238E27FC236}">
                  <a16:creationId xmlns:a16="http://schemas.microsoft.com/office/drawing/2014/main" id="{16F78653-1E38-292F-83B2-54F7699CE077}"/>
                </a:ext>
              </a:extLst>
            </p:cNvPr>
            <p:cNvSpPr/>
            <p:nvPr/>
          </p:nvSpPr>
          <p:spPr>
            <a:xfrm>
              <a:off x="5027358" y="2974640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eleve_7</a:t>
              </a:r>
            </a:p>
          </p:txBody>
        </p:sp>
        <p:sp>
          <p:nvSpPr>
            <p:cNvPr id="48" name="tx44">
              <a:extLst>
                <a:ext uri="{FF2B5EF4-FFF2-40B4-BE49-F238E27FC236}">
                  <a16:creationId xmlns:a16="http://schemas.microsoft.com/office/drawing/2014/main" id="{C582FC10-5889-6EBB-FE58-BF1CCE3A7420}"/>
                </a:ext>
              </a:extLst>
            </p:cNvPr>
            <p:cNvSpPr/>
            <p:nvPr/>
          </p:nvSpPr>
          <p:spPr>
            <a:xfrm>
              <a:off x="4553163" y="2443598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eleve_8</a:t>
              </a:r>
            </a:p>
          </p:txBody>
        </p:sp>
        <p:sp>
          <p:nvSpPr>
            <p:cNvPr id="49" name="tx45">
              <a:extLst>
                <a:ext uri="{FF2B5EF4-FFF2-40B4-BE49-F238E27FC236}">
                  <a16:creationId xmlns:a16="http://schemas.microsoft.com/office/drawing/2014/main" id="{CFBCD73C-B091-AF03-CFE6-0FD0B0743955}"/>
                </a:ext>
              </a:extLst>
            </p:cNvPr>
            <p:cNvSpPr/>
            <p:nvPr/>
          </p:nvSpPr>
          <p:spPr>
            <a:xfrm>
              <a:off x="4569026" y="4590251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eleve_9</a:t>
              </a:r>
            </a:p>
          </p:txBody>
        </p:sp>
        <p:sp>
          <p:nvSpPr>
            <p:cNvPr id="50" name="tx46">
              <a:extLst>
                <a:ext uri="{FF2B5EF4-FFF2-40B4-BE49-F238E27FC236}">
                  <a16:creationId xmlns:a16="http://schemas.microsoft.com/office/drawing/2014/main" id="{8153420B-1D37-7FA2-9D52-0E566C074FA8}"/>
                </a:ext>
              </a:extLst>
            </p:cNvPr>
            <p:cNvSpPr/>
            <p:nvPr/>
          </p:nvSpPr>
          <p:spPr>
            <a:xfrm>
              <a:off x="3343924" y="3242044"/>
              <a:ext cx="586699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eleve_10</a:t>
              </a:r>
            </a:p>
          </p:txBody>
        </p:sp>
        <p:sp>
          <p:nvSpPr>
            <p:cNvPr id="51" name="tx47">
              <a:extLst>
                <a:ext uri="{FF2B5EF4-FFF2-40B4-BE49-F238E27FC236}">
                  <a16:creationId xmlns:a16="http://schemas.microsoft.com/office/drawing/2014/main" id="{C9CA147C-5395-8976-6A36-14DEBF15020F}"/>
                </a:ext>
              </a:extLst>
            </p:cNvPr>
            <p:cNvSpPr/>
            <p:nvPr/>
          </p:nvSpPr>
          <p:spPr>
            <a:xfrm>
              <a:off x="4908408" y="3247845"/>
              <a:ext cx="586699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eleve_11</a:t>
              </a:r>
            </a:p>
          </p:txBody>
        </p:sp>
        <p:sp>
          <p:nvSpPr>
            <p:cNvPr id="52" name="rc48">
              <a:extLst>
                <a:ext uri="{FF2B5EF4-FFF2-40B4-BE49-F238E27FC236}">
                  <a16:creationId xmlns:a16="http://schemas.microsoft.com/office/drawing/2014/main" id="{46C5CD42-3594-86E5-F91C-232745A4FF80}"/>
                </a:ext>
              </a:extLst>
            </p:cNvPr>
            <p:cNvSpPr/>
            <p:nvPr/>
          </p:nvSpPr>
          <p:spPr>
            <a:xfrm>
              <a:off x="2529882" y="1793309"/>
              <a:ext cx="5950009" cy="3859555"/>
            </a:xfrm>
            <a:prstGeom prst="rect">
              <a:avLst/>
            </a:prstGeom>
            <a:ln w="13550" cap="rnd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53" name="tx49">
              <a:extLst>
                <a:ext uri="{FF2B5EF4-FFF2-40B4-BE49-F238E27FC236}">
                  <a16:creationId xmlns:a16="http://schemas.microsoft.com/office/drawing/2014/main" id="{826A613A-4611-000B-0070-1345FA2ECB48}"/>
                </a:ext>
              </a:extLst>
            </p:cNvPr>
            <p:cNvSpPr/>
            <p:nvPr/>
          </p:nvSpPr>
          <p:spPr>
            <a:xfrm>
              <a:off x="2367880" y="5147583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-2</a:t>
              </a:r>
            </a:p>
          </p:txBody>
        </p:sp>
        <p:sp>
          <p:nvSpPr>
            <p:cNvPr id="54" name="tx50">
              <a:extLst>
                <a:ext uri="{FF2B5EF4-FFF2-40B4-BE49-F238E27FC236}">
                  <a16:creationId xmlns:a16="http://schemas.microsoft.com/office/drawing/2014/main" id="{FD00144C-37DD-CD41-4D5F-D0F4642412E3}"/>
                </a:ext>
              </a:extLst>
            </p:cNvPr>
            <p:cNvSpPr/>
            <p:nvPr/>
          </p:nvSpPr>
          <p:spPr>
            <a:xfrm>
              <a:off x="2367880" y="4328265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55" name="tx51">
              <a:extLst>
                <a:ext uri="{FF2B5EF4-FFF2-40B4-BE49-F238E27FC236}">
                  <a16:creationId xmlns:a16="http://schemas.microsoft.com/office/drawing/2014/main" id="{5A8DF632-81D3-98A7-01FC-B67B510C8998}"/>
                </a:ext>
              </a:extLst>
            </p:cNvPr>
            <p:cNvSpPr/>
            <p:nvPr/>
          </p:nvSpPr>
          <p:spPr>
            <a:xfrm>
              <a:off x="2405097" y="3507583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56" name="tx52">
              <a:extLst>
                <a:ext uri="{FF2B5EF4-FFF2-40B4-BE49-F238E27FC236}">
                  <a16:creationId xmlns:a16="http://schemas.microsoft.com/office/drawing/2014/main" id="{491B9DFC-5EEF-DFB7-BC6C-FA8B52C9C2C4}"/>
                </a:ext>
              </a:extLst>
            </p:cNvPr>
            <p:cNvSpPr/>
            <p:nvPr/>
          </p:nvSpPr>
          <p:spPr>
            <a:xfrm>
              <a:off x="2405097" y="2689629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57" name="tx53">
              <a:extLst>
                <a:ext uri="{FF2B5EF4-FFF2-40B4-BE49-F238E27FC236}">
                  <a16:creationId xmlns:a16="http://schemas.microsoft.com/office/drawing/2014/main" id="{DA9C9AA4-523E-4B94-31A6-19D9C00203B4}"/>
                </a:ext>
              </a:extLst>
            </p:cNvPr>
            <p:cNvSpPr/>
            <p:nvPr/>
          </p:nvSpPr>
          <p:spPr>
            <a:xfrm>
              <a:off x="2405097" y="1870311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58" name="pl54">
              <a:extLst>
                <a:ext uri="{FF2B5EF4-FFF2-40B4-BE49-F238E27FC236}">
                  <a16:creationId xmlns:a16="http://schemas.microsoft.com/office/drawing/2014/main" id="{234B4F9F-9ED6-AE43-1823-8197A60AB74D}"/>
                </a:ext>
              </a:extLst>
            </p:cNvPr>
            <p:cNvSpPr/>
            <p:nvPr/>
          </p:nvSpPr>
          <p:spPr>
            <a:xfrm>
              <a:off x="2495088" y="518791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59" name="pl55">
              <a:extLst>
                <a:ext uri="{FF2B5EF4-FFF2-40B4-BE49-F238E27FC236}">
                  <a16:creationId xmlns:a16="http://schemas.microsoft.com/office/drawing/2014/main" id="{CB799171-DD31-0FF0-CAC1-04E4558A6821}"/>
                </a:ext>
              </a:extLst>
            </p:cNvPr>
            <p:cNvSpPr/>
            <p:nvPr/>
          </p:nvSpPr>
          <p:spPr>
            <a:xfrm>
              <a:off x="2495088" y="436859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0" name="pl56">
              <a:extLst>
                <a:ext uri="{FF2B5EF4-FFF2-40B4-BE49-F238E27FC236}">
                  <a16:creationId xmlns:a16="http://schemas.microsoft.com/office/drawing/2014/main" id="{B970B18B-A8FB-3CCA-6D3B-3240E0CCF0FC}"/>
                </a:ext>
              </a:extLst>
            </p:cNvPr>
            <p:cNvSpPr/>
            <p:nvPr/>
          </p:nvSpPr>
          <p:spPr>
            <a:xfrm>
              <a:off x="2495088" y="354927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1" name="pl57">
              <a:extLst>
                <a:ext uri="{FF2B5EF4-FFF2-40B4-BE49-F238E27FC236}">
                  <a16:creationId xmlns:a16="http://schemas.microsoft.com/office/drawing/2014/main" id="{E1B5A646-E228-3E63-A5F0-656E204A3108}"/>
                </a:ext>
              </a:extLst>
            </p:cNvPr>
            <p:cNvSpPr/>
            <p:nvPr/>
          </p:nvSpPr>
          <p:spPr>
            <a:xfrm>
              <a:off x="2495088" y="272995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2" name="pl58">
              <a:extLst>
                <a:ext uri="{FF2B5EF4-FFF2-40B4-BE49-F238E27FC236}">
                  <a16:creationId xmlns:a16="http://schemas.microsoft.com/office/drawing/2014/main" id="{B9070911-713D-03FA-7CA5-E374E90C4790}"/>
                </a:ext>
              </a:extLst>
            </p:cNvPr>
            <p:cNvSpPr/>
            <p:nvPr/>
          </p:nvSpPr>
          <p:spPr>
            <a:xfrm>
              <a:off x="2495088" y="191063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3" name="pl59">
              <a:extLst>
                <a:ext uri="{FF2B5EF4-FFF2-40B4-BE49-F238E27FC236}">
                  <a16:creationId xmlns:a16="http://schemas.microsoft.com/office/drawing/2014/main" id="{06E469CE-4AE6-88D9-E918-AF72415BC997}"/>
                </a:ext>
              </a:extLst>
            </p:cNvPr>
            <p:cNvSpPr/>
            <p:nvPr/>
          </p:nvSpPr>
          <p:spPr>
            <a:xfrm>
              <a:off x="3477302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4" name="pl60">
              <a:extLst>
                <a:ext uri="{FF2B5EF4-FFF2-40B4-BE49-F238E27FC236}">
                  <a16:creationId xmlns:a16="http://schemas.microsoft.com/office/drawing/2014/main" id="{863102F4-E679-53A9-E6F5-12C9AE669FC9}"/>
                </a:ext>
              </a:extLst>
            </p:cNvPr>
            <p:cNvSpPr/>
            <p:nvPr/>
          </p:nvSpPr>
          <p:spPr>
            <a:xfrm>
              <a:off x="5115938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5" name="pl61">
              <a:extLst>
                <a:ext uri="{FF2B5EF4-FFF2-40B4-BE49-F238E27FC236}">
                  <a16:creationId xmlns:a16="http://schemas.microsoft.com/office/drawing/2014/main" id="{98FC40E8-08C5-B5C5-52CC-EAA2D28FAC71}"/>
                </a:ext>
              </a:extLst>
            </p:cNvPr>
            <p:cNvSpPr/>
            <p:nvPr/>
          </p:nvSpPr>
          <p:spPr>
            <a:xfrm>
              <a:off x="6754574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6" name="pl62">
              <a:extLst>
                <a:ext uri="{FF2B5EF4-FFF2-40B4-BE49-F238E27FC236}">
                  <a16:creationId xmlns:a16="http://schemas.microsoft.com/office/drawing/2014/main" id="{64E85A95-324E-FD62-2970-FDBB6AEDC1A0}"/>
                </a:ext>
              </a:extLst>
            </p:cNvPr>
            <p:cNvSpPr/>
            <p:nvPr/>
          </p:nvSpPr>
          <p:spPr>
            <a:xfrm>
              <a:off x="8393210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7" name="tx63">
              <a:extLst>
                <a:ext uri="{FF2B5EF4-FFF2-40B4-BE49-F238E27FC236}">
                  <a16:creationId xmlns:a16="http://schemas.microsoft.com/office/drawing/2014/main" id="{CD14DE6A-7972-EE74-0B7A-E37044C99F64}"/>
                </a:ext>
              </a:extLst>
            </p:cNvPr>
            <p:cNvSpPr/>
            <p:nvPr/>
          </p:nvSpPr>
          <p:spPr>
            <a:xfrm>
              <a:off x="3427616" y="5715168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-2</a:t>
              </a:r>
            </a:p>
          </p:txBody>
        </p:sp>
        <p:sp>
          <p:nvSpPr>
            <p:cNvPr id="68" name="tx64">
              <a:extLst>
                <a:ext uri="{FF2B5EF4-FFF2-40B4-BE49-F238E27FC236}">
                  <a16:creationId xmlns:a16="http://schemas.microsoft.com/office/drawing/2014/main" id="{89B3705D-8143-4BE6-80C9-03188EFD23D2}"/>
                </a:ext>
              </a:extLst>
            </p:cNvPr>
            <p:cNvSpPr/>
            <p:nvPr/>
          </p:nvSpPr>
          <p:spPr>
            <a:xfrm>
              <a:off x="5084860" y="5713804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69" name="tx65">
              <a:extLst>
                <a:ext uri="{FF2B5EF4-FFF2-40B4-BE49-F238E27FC236}">
                  <a16:creationId xmlns:a16="http://schemas.microsoft.com/office/drawing/2014/main" id="{D8F4117D-3F3F-FB1C-E854-DC4FBCDC2F43}"/>
                </a:ext>
              </a:extLst>
            </p:cNvPr>
            <p:cNvSpPr/>
            <p:nvPr/>
          </p:nvSpPr>
          <p:spPr>
            <a:xfrm>
              <a:off x="6723496" y="5715168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0" name="tx66">
              <a:extLst>
                <a:ext uri="{FF2B5EF4-FFF2-40B4-BE49-F238E27FC236}">
                  <a16:creationId xmlns:a16="http://schemas.microsoft.com/office/drawing/2014/main" id="{32C70768-42E5-7E15-B934-517A22FD98C6}"/>
                </a:ext>
              </a:extLst>
            </p:cNvPr>
            <p:cNvSpPr/>
            <p:nvPr/>
          </p:nvSpPr>
          <p:spPr>
            <a:xfrm>
              <a:off x="8362132" y="5715495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71" name="tx67">
              <a:extLst>
                <a:ext uri="{FF2B5EF4-FFF2-40B4-BE49-F238E27FC236}">
                  <a16:creationId xmlns:a16="http://schemas.microsoft.com/office/drawing/2014/main" id="{D100F94C-4AA2-DCF4-E8AE-B07B6C47CF01}"/>
                </a:ext>
              </a:extLst>
            </p:cNvPr>
            <p:cNvSpPr/>
            <p:nvPr/>
          </p:nvSpPr>
          <p:spPr>
            <a:xfrm>
              <a:off x="7583451" y="5825919"/>
              <a:ext cx="896441" cy="1191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 1 (56.82%)</a:t>
              </a:r>
            </a:p>
          </p:txBody>
        </p:sp>
        <p:sp>
          <p:nvSpPr>
            <p:cNvPr id="72" name="tx68">
              <a:extLst>
                <a:ext uri="{FF2B5EF4-FFF2-40B4-BE49-F238E27FC236}">
                  <a16:creationId xmlns:a16="http://schemas.microsoft.com/office/drawing/2014/main" id="{6C14C607-5B3A-3DD8-66AE-F29ADFE17ADC}"/>
                </a:ext>
              </a:extLst>
            </p:cNvPr>
            <p:cNvSpPr/>
            <p:nvPr/>
          </p:nvSpPr>
          <p:spPr>
            <a:xfrm rot="-5400000">
              <a:off x="1801365" y="2181937"/>
              <a:ext cx="896441" cy="1191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 2 (24.56%)</a:t>
              </a:r>
            </a:p>
          </p:txBody>
        </p:sp>
        <p:sp>
          <p:nvSpPr>
            <p:cNvPr id="73" name="tx69">
              <a:extLst>
                <a:ext uri="{FF2B5EF4-FFF2-40B4-BE49-F238E27FC236}">
                  <a16:creationId xmlns:a16="http://schemas.microsoft.com/office/drawing/2014/main" id="{3B161CB3-3FD0-787D-BD35-5AD6ACBBDF01}"/>
                </a:ext>
              </a:extLst>
            </p:cNvPr>
            <p:cNvSpPr/>
            <p:nvPr/>
          </p:nvSpPr>
          <p:spPr>
            <a:xfrm>
              <a:off x="4674395" y="1562733"/>
              <a:ext cx="1660983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PCA graph of individuals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6991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Etudes des individus/Graphe des individus</a:t>
            </a:r>
          </a:p>
        </p:txBody>
      </p:sp>
      <p:sp>
        <p:nvSpPr>
          <p:cNvPr id="3" name="Rectangle 2"/>
          <p:cNvSpPr/>
          <p:nvPr/>
        </p:nvSpPr>
        <p:spPr>
          <a:xfrm>
            <a:off x="9480376" y="6664162"/>
            <a:ext cx="4572000" cy="1538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400" dirty="0"/>
              <a:t>https://www.analyticsvidhya.com/blog/2020/12/an-end-to-end-comprehensive-guide-for-pca/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44DE067-E691-6681-7E04-17B110E1076E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31960CBD-5669-9895-E59F-2B278A08F271}"/>
              </a:ext>
            </a:extLst>
          </p:cNvPr>
          <p:cNvGrpSpPr/>
          <p:nvPr/>
        </p:nvGrpSpPr>
        <p:grpSpPr>
          <a:xfrm>
            <a:off x="1019436" y="925968"/>
            <a:ext cx="10153128" cy="5932032"/>
            <a:chOff x="2148682" y="1495425"/>
            <a:chExt cx="6400800" cy="4572000"/>
          </a:xfrm>
        </p:grpSpPr>
        <p:sp>
          <p:nvSpPr>
            <p:cNvPr id="6" name="rc3">
              <a:extLst>
                <a:ext uri="{FF2B5EF4-FFF2-40B4-BE49-F238E27FC236}">
                  <a16:creationId xmlns:a16="http://schemas.microsoft.com/office/drawing/2014/main" id="{09C7974E-64CC-4BC2-A3E3-CF91CFD11373}"/>
                </a:ext>
              </a:extLst>
            </p:cNvPr>
            <p:cNvSpPr/>
            <p:nvPr/>
          </p:nvSpPr>
          <p:spPr>
            <a:xfrm>
              <a:off x="2148681" y="1495425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8" name="rc4">
              <a:extLst>
                <a:ext uri="{FF2B5EF4-FFF2-40B4-BE49-F238E27FC236}">
                  <a16:creationId xmlns:a16="http://schemas.microsoft.com/office/drawing/2014/main" id="{57E44028-885A-9712-0C78-58478AFB202C}"/>
                </a:ext>
              </a:extLst>
            </p:cNvPr>
            <p:cNvSpPr/>
            <p:nvPr/>
          </p:nvSpPr>
          <p:spPr>
            <a:xfrm>
              <a:off x="2148681" y="1524249"/>
              <a:ext cx="6400800" cy="4514351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9" name="rc5">
              <a:extLst>
                <a:ext uri="{FF2B5EF4-FFF2-40B4-BE49-F238E27FC236}">
                  <a16:creationId xmlns:a16="http://schemas.microsoft.com/office/drawing/2014/main" id="{99D5EA6F-E601-6FD7-154D-669FF5E50F1F}"/>
                </a:ext>
              </a:extLst>
            </p:cNvPr>
            <p:cNvSpPr/>
            <p:nvPr/>
          </p:nvSpPr>
          <p:spPr>
            <a:xfrm>
              <a:off x="2529882" y="1793309"/>
              <a:ext cx="5950009" cy="3859555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/>
            <a:lstStyle/>
            <a:p>
              <a:endParaRPr sz="1600"/>
            </a:p>
          </p:txBody>
        </p:sp>
        <p:sp>
          <p:nvSpPr>
            <p:cNvPr id="10" name="pl6">
              <a:extLst>
                <a:ext uri="{FF2B5EF4-FFF2-40B4-BE49-F238E27FC236}">
                  <a16:creationId xmlns:a16="http://schemas.microsoft.com/office/drawing/2014/main" id="{B811D3BB-2CCE-B8D5-5901-98922587C7F7}"/>
                </a:ext>
              </a:extLst>
            </p:cNvPr>
            <p:cNvSpPr/>
            <p:nvPr/>
          </p:nvSpPr>
          <p:spPr>
            <a:xfrm>
              <a:off x="2529882" y="5597570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1" name="pl7">
              <a:extLst>
                <a:ext uri="{FF2B5EF4-FFF2-40B4-BE49-F238E27FC236}">
                  <a16:creationId xmlns:a16="http://schemas.microsoft.com/office/drawing/2014/main" id="{E8A385B0-7039-FE7F-561D-B5644F5A606B}"/>
                </a:ext>
              </a:extLst>
            </p:cNvPr>
            <p:cNvSpPr/>
            <p:nvPr/>
          </p:nvSpPr>
          <p:spPr>
            <a:xfrm>
              <a:off x="2529882" y="4778252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2" name="pl8">
              <a:extLst>
                <a:ext uri="{FF2B5EF4-FFF2-40B4-BE49-F238E27FC236}">
                  <a16:creationId xmlns:a16="http://schemas.microsoft.com/office/drawing/2014/main" id="{8F741ED6-FFC9-768A-8D06-51C606A995A9}"/>
                </a:ext>
              </a:extLst>
            </p:cNvPr>
            <p:cNvSpPr/>
            <p:nvPr/>
          </p:nvSpPr>
          <p:spPr>
            <a:xfrm>
              <a:off x="2529882" y="3958934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3" name="pl9">
              <a:extLst>
                <a:ext uri="{FF2B5EF4-FFF2-40B4-BE49-F238E27FC236}">
                  <a16:creationId xmlns:a16="http://schemas.microsoft.com/office/drawing/2014/main" id="{B4DB3253-9A53-1716-5B72-6740F3E2F9D4}"/>
                </a:ext>
              </a:extLst>
            </p:cNvPr>
            <p:cNvSpPr/>
            <p:nvPr/>
          </p:nvSpPr>
          <p:spPr>
            <a:xfrm>
              <a:off x="2529882" y="3139616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4" name="pl10">
              <a:extLst>
                <a:ext uri="{FF2B5EF4-FFF2-40B4-BE49-F238E27FC236}">
                  <a16:creationId xmlns:a16="http://schemas.microsoft.com/office/drawing/2014/main" id="{13C20CFF-F5ED-0FD0-ACB1-254D955A8F06}"/>
                </a:ext>
              </a:extLst>
            </p:cNvPr>
            <p:cNvSpPr/>
            <p:nvPr/>
          </p:nvSpPr>
          <p:spPr>
            <a:xfrm>
              <a:off x="2529882" y="2320298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5" name="pl11">
              <a:extLst>
                <a:ext uri="{FF2B5EF4-FFF2-40B4-BE49-F238E27FC236}">
                  <a16:creationId xmlns:a16="http://schemas.microsoft.com/office/drawing/2014/main" id="{DF1E172F-EAB8-FB95-B512-E47C454DF478}"/>
                </a:ext>
              </a:extLst>
            </p:cNvPr>
            <p:cNvSpPr/>
            <p:nvPr/>
          </p:nvSpPr>
          <p:spPr>
            <a:xfrm>
              <a:off x="2657984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6" name="pl12">
              <a:extLst>
                <a:ext uri="{FF2B5EF4-FFF2-40B4-BE49-F238E27FC236}">
                  <a16:creationId xmlns:a16="http://schemas.microsoft.com/office/drawing/2014/main" id="{9580416C-F558-20AE-E4C9-208A2D0BB1A3}"/>
                </a:ext>
              </a:extLst>
            </p:cNvPr>
            <p:cNvSpPr/>
            <p:nvPr/>
          </p:nvSpPr>
          <p:spPr>
            <a:xfrm>
              <a:off x="4296620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7" name="pl13">
              <a:extLst>
                <a:ext uri="{FF2B5EF4-FFF2-40B4-BE49-F238E27FC236}">
                  <a16:creationId xmlns:a16="http://schemas.microsoft.com/office/drawing/2014/main" id="{BF134CC9-226F-7A95-4006-34560FBC21FF}"/>
                </a:ext>
              </a:extLst>
            </p:cNvPr>
            <p:cNvSpPr/>
            <p:nvPr/>
          </p:nvSpPr>
          <p:spPr>
            <a:xfrm>
              <a:off x="5935256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8" name="pl14">
              <a:extLst>
                <a:ext uri="{FF2B5EF4-FFF2-40B4-BE49-F238E27FC236}">
                  <a16:creationId xmlns:a16="http://schemas.microsoft.com/office/drawing/2014/main" id="{31E87BF3-A57C-DD62-792B-FEC26CB67698}"/>
                </a:ext>
              </a:extLst>
            </p:cNvPr>
            <p:cNvSpPr/>
            <p:nvPr/>
          </p:nvSpPr>
          <p:spPr>
            <a:xfrm>
              <a:off x="7573892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9" name="pl15">
              <a:extLst>
                <a:ext uri="{FF2B5EF4-FFF2-40B4-BE49-F238E27FC236}">
                  <a16:creationId xmlns:a16="http://schemas.microsoft.com/office/drawing/2014/main" id="{734EA388-DC25-8D43-05F8-027DD9E3DFDE}"/>
                </a:ext>
              </a:extLst>
            </p:cNvPr>
            <p:cNvSpPr/>
            <p:nvPr/>
          </p:nvSpPr>
          <p:spPr>
            <a:xfrm>
              <a:off x="2529882" y="5187911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0" name="pl16">
              <a:extLst>
                <a:ext uri="{FF2B5EF4-FFF2-40B4-BE49-F238E27FC236}">
                  <a16:creationId xmlns:a16="http://schemas.microsoft.com/office/drawing/2014/main" id="{A39F976C-E7F9-6E74-F4CE-6E6D6DCF36FD}"/>
                </a:ext>
              </a:extLst>
            </p:cNvPr>
            <p:cNvSpPr/>
            <p:nvPr/>
          </p:nvSpPr>
          <p:spPr>
            <a:xfrm>
              <a:off x="2529882" y="4368593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1" name="pl17">
              <a:extLst>
                <a:ext uri="{FF2B5EF4-FFF2-40B4-BE49-F238E27FC236}">
                  <a16:creationId xmlns:a16="http://schemas.microsoft.com/office/drawing/2014/main" id="{5074F165-94C3-87FA-FE6E-C0367CBC474D}"/>
                </a:ext>
              </a:extLst>
            </p:cNvPr>
            <p:cNvSpPr/>
            <p:nvPr/>
          </p:nvSpPr>
          <p:spPr>
            <a:xfrm>
              <a:off x="2529882" y="3549275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2" name="pl18">
              <a:extLst>
                <a:ext uri="{FF2B5EF4-FFF2-40B4-BE49-F238E27FC236}">
                  <a16:creationId xmlns:a16="http://schemas.microsoft.com/office/drawing/2014/main" id="{52F84302-684A-3C79-AC52-96E34C1542EF}"/>
                </a:ext>
              </a:extLst>
            </p:cNvPr>
            <p:cNvSpPr/>
            <p:nvPr/>
          </p:nvSpPr>
          <p:spPr>
            <a:xfrm>
              <a:off x="2529882" y="2729957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3" name="pl19">
              <a:extLst>
                <a:ext uri="{FF2B5EF4-FFF2-40B4-BE49-F238E27FC236}">
                  <a16:creationId xmlns:a16="http://schemas.microsoft.com/office/drawing/2014/main" id="{4EB04DE2-C789-A584-ACF4-1D2507F4F081}"/>
                </a:ext>
              </a:extLst>
            </p:cNvPr>
            <p:cNvSpPr/>
            <p:nvPr/>
          </p:nvSpPr>
          <p:spPr>
            <a:xfrm>
              <a:off x="2529882" y="1910639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4" name="pl20">
              <a:extLst>
                <a:ext uri="{FF2B5EF4-FFF2-40B4-BE49-F238E27FC236}">
                  <a16:creationId xmlns:a16="http://schemas.microsoft.com/office/drawing/2014/main" id="{338BFAD3-3F95-3CDD-FCB4-BB95F2A8A2E0}"/>
                </a:ext>
              </a:extLst>
            </p:cNvPr>
            <p:cNvSpPr/>
            <p:nvPr/>
          </p:nvSpPr>
          <p:spPr>
            <a:xfrm>
              <a:off x="3477302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5" name="pl21">
              <a:extLst>
                <a:ext uri="{FF2B5EF4-FFF2-40B4-BE49-F238E27FC236}">
                  <a16:creationId xmlns:a16="http://schemas.microsoft.com/office/drawing/2014/main" id="{DC8BEFC7-EA0D-8263-EC3F-4ABAF212A204}"/>
                </a:ext>
              </a:extLst>
            </p:cNvPr>
            <p:cNvSpPr/>
            <p:nvPr/>
          </p:nvSpPr>
          <p:spPr>
            <a:xfrm>
              <a:off x="5115938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6" name="pl22">
              <a:extLst>
                <a:ext uri="{FF2B5EF4-FFF2-40B4-BE49-F238E27FC236}">
                  <a16:creationId xmlns:a16="http://schemas.microsoft.com/office/drawing/2014/main" id="{5EBC0C0F-0781-0581-1DB1-91BB343341B2}"/>
                </a:ext>
              </a:extLst>
            </p:cNvPr>
            <p:cNvSpPr/>
            <p:nvPr/>
          </p:nvSpPr>
          <p:spPr>
            <a:xfrm>
              <a:off x="6754574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7" name="pl23">
              <a:extLst>
                <a:ext uri="{FF2B5EF4-FFF2-40B4-BE49-F238E27FC236}">
                  <a16:creationId xmlns:a16="http://schemas.microsoft.com/office/drawing/2014/main" id="{E04B2D6A-AB2D-5994-2D2D-E4D0CF2744E6}"/>
                </a:ext>
              </a:extLst>
            </p:cNvPr>
            <p:cNvSpPr/>
            <p:nvPr/>
          </p:nvSpPr>
          <p:spPr>
            <a:xfrm>
              <a:off x="8393210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8" name="pl24">
              <a:extLst>
                <a:ext uri="{FF2B5EF4-FFF2-40B4-BE49-F238E27FC236}">
                  <a16:creationId xmlns:a16="http://schemas.microsoft.com/office/drawing/2014/main" id="{0EF9769A-68AE-34A4-03B2-5ACE5D307CDD}"/>
                </a:ext>
              </a:extLst>
            </p:cNvPr>
            <p:cNvSpPr/>
            <p:nvPr/>
          </p:nvSpPr>
          <p:spPr>
            <a:xfrm>
              <a:off x="2529882" y="3549275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9" name="pl25">
              <a:extLst>
                <a:ext uri="{FF2B5EF4-FFF2-40B4-BE49-F238E27FC236}">
                  <a16:creationId xmlns:a16="http://schemas.microsoft.com/office/drawing/2014/main" id="{92D52B37-0617-0E39-DF2F-32A46CC0C61A}"/>
                </a:ext>
              </a:extLst>
            </p:cNvPr>
            <p:cNvSpPr/>
            <p:nvPr/>
          </p:nvSpPr>
          <p:spPr>
            <a:xfrm>
              <a:off x="5115938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0" name="pt26">
              <a:extLst>
                <a:ext uri="{FF2B5EF4-FFF2-40B4-BE49-F238E27FC236}">
                  <a16:creationId xmlns:a16="http://schemas.microsoft.com/office/drawing/2014/main" id="{28998DE9-034E-272E-4BAB-28B79D0F3100}"/>
                </a:ext>
              </a:extLst>
            </p:cNvPr>
            <p:cNvSpPr/>
            <p:nvPr/>
          </p:nvSpPr>
          <p:spPr>
            <a:xfrm>
              <a:off x="3228528" y="2238567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1" name="pt27">
              <a:extLst>
                <a:ext uri="{FF2B5EF4-FFF2-40B4-BE49-F238E27FC236}">
                  <a16:creationId xmlns:a16="http://schemas.microsoft.com/office/drawing/2014/main" id="{F32B7EB7-FBF2-EE4D-4F30-0366720F84B7}"/>
                </a:ext>
              </a:extLst>
            </p:cNvPr>
            <p:cNvSpPr/>
            <p:nvPr/>
          </p:nvSpPr>
          <p:spPr>
            <a:xfrm>
              <a:off x="4124773" y="4222013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2" name="pt28">
              <a:extLst>
                <a:ext uri="{FF2B5EF4-FFF2-40B4-BE49-F238E27FC236}">
                  <a16:creationId xmlns:a16="http://schemas.microsoft.com/office/drawing/2014/main" id="{ACF68758-DC62-CA8E-1BF7-1B8E8377A133}"/>
                </a:ext>
              </a:extLst>
            </p:cNvPr>
            <p:cNvSpPr/>
            <p:nvPr/>
          </p:nvSpPr>
          <p:spPr>
            <a:xfrm>
              <a:off x="6392852" y="2750720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3" name="pt29">
              <a:extLst>
                <a:ext uri="{FF2B5EF4-FFF2-40B4-BE49-F238E27FC236}">
                  <a16:creationId xmlns:a16="http://schemas.microsoft.com/office/drawing/2014/main" id="{C895CDC4-7BDC-935F-C9D5-7830B834519E}"/>
                </a:ext>
              </a:extLst>
            </p:cNvPr>
            <p:cNvSpPr/>
            <p:nvPr/>
          </p:nvSpPr>
          <p:spPr>
            <a:xfrm>
              <a:off x="3473930" y="5162473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4" name="pt30">
              <a:extLst>
                <a:ext uri="{FF2B5EF4-FFF2-40B4-BE49-F238E27FC236}">
                  <a16:creationId xmlns:a16="http://schemas.microsoft.com/office/drawing/2014/main" id="{05D508E3-6A87-A2D2-E0A7-987F0E128D83}"/>
                </a:ext>
              </a:extLst>
            </p:cNvPr>
            <p:cNvSpPr/>
            <p:nvPr/>
          </p:nvSpPr>
          <p:spPr>
            <a:xfrm>
              <a:off x="7736111" y="3507407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5" name="pt31">
              <a:extLst>
                <a:ext uri="{FF2B5EF4-FFF2-40B4-BE49-F238E27FC236}">
                  <a16:creationId xmlns:a16="http://schemas.microsoft.com/office/drawing/2014/main" id="{609D812A-C277-E745-CCC6-D88337AC48FD}"/>
                </a:ext>
              </a:extLst>
            </p:cNvPr>
            <p:cNvSpPr/>
            <p:nvPr/>
          </p:nvSpPr>
          <p:spPr>
            <a:xfrm>
              <a:off x="6935233" y="4448042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6" name="pt32">
              <a:extLst>
                <a:ext uri="{FF2B5EF4-FFF2-40B4-BE49-F238E27FC236}">
                  <a16:creationId xmlns:a16="http://schemas.microsoft.com/office/drawing/2014/main" id="{2509F385-8569-5773-FD49-7D86A9A223B1}"/>
                </a:ext>
              </a:extLst>
            </p:cNvPr>
            <p:cNvSpPr/>
            <p:nvPr/>
          </p:nvSpPr>
          <p:spPr>
            <a:xfrm>
              <a:off x="5424930" y="2923904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7" name="pt33">
              <a:extLst>
                <a:ext uri="{FF2B5EF4-FFF2-40B4-BE49-F238E27FC236}">
                  <a16:creationId xmlns:a16="http://schemas.microsoft.com/office/drawing/2014/main" id="{B6B1FBE7-5F6D-D543-2527-01A4B7EB37E2}"/>
                </a:ext>
              </a:extLst>
            </p:cNvPr>
            <p:cNvSpPr/>
            <p:nvPr/>
          </p:nvSpPr>
          <p:spPr>
            <a:xfrm>
              <a:off x="4950748" y="2393301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8" name="pt34">
              <a:extLst>
                <a:ext uri="{FF2B5EF4-FFF2-40B4-BE49-F238E27FC236}">
                  <a16:creationId xmlns:a16="http://schemas.microsoft.com/office/drawing/2014/main" id="{7981C091-B6EE-EDCF-6F74-67F007224260}"/>
                </a:ext>
              </a:extLst>
            </p:cNvPr>
            <p:cNvSpPr/>
            <p:nvPr/>
          </p:nvSpPr>
          <p:spPr>
            <a:xfrm>
              <a:off x="4967490" y="4539956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9" name="pt35">
              <a:extLst>
                <a:ext uri="{FF2B5EF4-FFF2-40B4-BE49-F238E27FC236}">
                  <a16:creationId xmlns:a16="http://schemas.microsoft.com/office/drawing/2014/main" id="{848289D1-48BF-ADD2-B3DF-01BA2BAF997D}"/>
                </a:ext>
              </a:extLst>
            </p:cNvPr>
            <p:cNvSpPr/>
            <p:nvPr/>
          </p:nvSpPr>
          <p:spPr>
            <a:xfrm>
              <a:off x="3781590" y="3191795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40" name="pt36">
              <a:extLst>
                <a:ext uri="{FF2B5EF4-FFF2-40B4-BE49-F238E27FC236}">
                  <a16:creationId xmlns:a16="http://schemas.microsoft.com/office/drawing/2014/main" id="{2E1AD04E-95D4-299C-C72D-8BDB9F1A110A}"/>
                </a:ext>
              </a:extLst>
            </p:cNvPr>
            <p:cNvSpPr/>
            <p:nvPr/>
          </p:nvSpPr>
          <p:spPr>
            <a:xfrm>
              <a:off x="5010891" y="3415602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41" name="tx37">
              <a:extLst>
                <a:ext uri="{FF2B5EF4-FFF2-40B4-BE49-F238E27FC236}">
                  <a16:creationId xmlns:a16="http://schemas.microsoft.com/office/drawing/2014/main" id="{5110DF70-6145-F316-9CB6-C094D9E44189}"/>
                </a:ext>
              </a:extLst>
            </p:cNvPr>
            <p:cNvSpPr/>
            <p:nvPr/>
          </p:nvSpPr>
          <p:spPr>
            <a:xfrm>
              <a:off x="3165769" y="2071666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eleve_1</a:t>
              </a:r>
            </a:p>
          </p:txBody>
        </p:sp>
        <p:sp>
          <p:nvSpPr>
            <p:cNvPr id="42" name="tx38">
              <a:extLst>
                <a:ext uri="{FF2B5EF4-FFF2-40B4-BE49-F238E27FC236}">
                  <a16:creationId xmlns:a16="http://schemas.microsoft.com/office/drawing/2014/main" id="{2B1BCDBC-7A49-7399-2542-8B0CC5A769BB}"/>
                </a:ext>
              </a:extLst>
            </p:cNvPr>
            <p:cNvSpPr/>
            <p:nvPr/>
          </p:nvSpPr>
          <p:spPr>
            <a:xfrm>
              <a:off x="3726852" y="4272236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eleve_2</a:t>
              </a:r>
            </a:p>
          </p:txBody>
        </p:sp>
        <p:sp>
          <p:nvSpPr>
            <p:cNvPr id="43" name="tx39">
              <a:extLst>
                <a:ext uri="{FF2B5EF4-FFF2-40B4-BE49-F238E27FC236}">
                  <a16:creationId xmlns:a16="http://schemas.microsoft.com/office/drawing/2014/main" id="{69145F3B-D0DE-5F50-5116-5027E95FC2BD}"/>
                </a:ext>
              </a:extLst>
            </p:cNvPr>
            <p:cNvSpPr/>
            <p:nvPr/>
          </p:nvSpPr>
          <p:spPr>
            <a:xfrm>
              <a:off x="6330080" y="2583160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eleve_3</a:t>
              </a:r>
            </a:p>
          </p:txBody>
        </p:sp>
        <p:sp>
          <p:nvSpPr>
            <p:cNvPr id="44" name="tx40">
              <a:extLst>
                <a:ext uri="{FF2B5EF4-FFF2-40B4-BE49-F238E27FC236}">
                  <a16:creationId xmlns:a16="http://schemas.microsoft.com/office/drawing/2014/main" id="{460392DE-AA68-AE96-D75F-DACF79F2D6D6}"/>
                </a:ext>
              </a:extLst>
            </p:cNvPr>
            <p:cNvSpPr/>
            <p:nvPr/>
          </p:nvSpPr>
          <p:spPr>
            <a:xfrm>
              <a:off x="3410716" y="4995676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eleve_4</a:t>
              </a:r>
            </a:p>
          </p:txBody>
        </p:sp>
        <p:sp>
          <p:nvSpPr>
            <p:cNvPr id="45" name="tx41">
              <a:extLst>
                <a:ext uri="{FF2B5EF4-FFF2-40B4-BE49-F238E27FC236}">
                  <a16:creationId xmlns:a16="http://schemas.microsoft.com/office/drawing/2014/main" id="{6324B8E2-390A-4B87-2975-1B7D193C011A}"/>
                </a:ext>
              </a:extLst>
            </p:cNvPr>
            <p:cNvSpPr/>
            <p:nvPr/>
          </p:nvSpPr>
          <p:spPr>
            <a:xfrm>
              <a:off x="7338107" y="3558505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eleve_5</a:t>
              </a:r>
            </a:p>
          </p:txBody>
        </p:sp>
        <p:sp>
          <p:nvSpPr>
            <p:cNvPr id="46" name="tx42">
              <a:extLst>
                <a:ext uri="{FF2B5EF4-FFF2-40B4-BE49-F238E27FC236}">
                  <a16:creationId xmlns:a16="http://schemas.microsoft.com/office/drawing/2014/main" id="{CDC4D633-B946-2BAF-5A1B-BED5A6CBD027}"/>
                </a:ext>
              </a:extLst>
            </p:cNvPr>
            <p:cNvSpPr/>
            <p:nvPr/>
          </p:nvSpPr>
          <p:spPr>
            <a:xfrm>
              <a:off x="6537414" y="4498077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eleve_6</a:t>
              </a:r>
            </a:p>
          </p:txBody>
        </p:sp>
        <p:sp>
          <p:nvSpPr>
            <p:cNvPr id="47" name="tx43">
              <a:extLst>
                <a:ext uri="{FF2B5EF4-FFF2-40B4-BE49-F238E27FC236}">
                  <a16:creationId xmlns:a16="http://schemas.microsoft.com/office/drawing/2014/main" id="{16F78653-1E38-292F-83B2-54F7699CE077}"/>
                </a:ext>
              </a:extLst>
            </p:cNvPr>
            <p:cNvSpPr/>
            <p:nvPr/>
          </p:nvSpPr>
          <p:spPr>
            <a:xfrm>
              <a:off x="5027358" y="2974640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eleve_7</a:t>
              </a:r>
            </a:p>
          </p:txBody>
        </p:sp>
        <p:sp>
          <p:nvSpPr>
            <p:cNvPr id="48" name="tx44">
              <a:extLst>
                <a:ext uri="{FF2B5EF4-FFF2-40B4-BE49-F238E27FC236}">
                  <a16:creationId xmlns:a16="http://schemas.microsoft.com/office/drawing/2014/main" id="{C582FC10-5889-6EBB-FE58-BF1CCE3A7420}"/>
                </a:ext>
              </a:extLst>
            </p:cNvPr>
            <p:cNvSpPr/>
            <p:nvPr/>
          </p:nvSpPr>
          <p:spPr>
            <a:xfrm>
              <a:off x="4553163" y="2443598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eleve_8</a:t>
              </a:r>
            </a:p>
          </p:txBody>
        </p:sp>
        <p:sp>
          <p:nvSpPr>
            <p:cNvPr id="49" name="tx45">
              <a:extLst>
                <a:ext uri="{FF2B5EF4-FFF2-40B4-BE49-F238E27FC236}">
                  <a16:creationId xmlns:a16="http://schemas.microsoft.com/office/drawing/2014/main" id="{CFBCD73C-B091-AF03-CFE6-0FD0B0743955}"/>
                </a:ext>
              </a:extLst>
            </p:cNvPr>
            <p:cNvSpPr/>
            <p:nvPr/>
          </p:nvSpPr>
          <p:spPr>
            <a:xfrm>
              <a:off x="4569026" y="4590251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eleve_9</a:t>
              </a:r>
            </a:p>
          </p:txBody>
        </p:sp>
        <p:sp>
          <p:nvSpPr>
            <p:cNvPr id="50" name="tx46">
              <a:extLst>
                <a:ext uri="{FF2B5EF4-FFF2-40B4-BE49-F238E27FC236}">
                  <a16:creationId xmlns:a16="http://schemas.microsoft.com/office/drawing/2014/main" id="{8153420B-1D37-7FA2-9D52-0E566C074FA8}"/>
                </a:ext>
              </a:extLst>
            </p:cNvPr>
            <p:cNvSpPr/>
            <p:nvPr/>
          </p:nvSpPr>
          <p:spPr>
            <a:xfrm>
              <a:off x="3343924" y="3242044"/>
              <a:ext cx="586699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eleve_10</a:t>
              </a:r>
            </a:p>
          </p:txBody>
        </p:sp>
        <p:sp>
          <p:nvSpPr>
            <p:cNvPr id="51" name="tx47">
              <a:extLst>
                <a:ext uri="{FF2B5EF4-FFF2-40B4-BE49-F238E27FC236}">
                  <a16:creationId xmlns:a16="http://schemas.microsoft.com/office/drawing/2014/main" id="{C9CA147C-5395-8976-6A36-14DEBF15020F}"/>
                </a:ext>
              </a:extLst>
            </p:cNvPr>
            <p:cNvSpPr/>
            <p:nvPr/>
          </p:nvSpPr>
          <p:spPr>
            <a:xfrm>
              <a:off x="4908408" y="3247845"/>
              <a:ext cx="586699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eleve_11</a:t>
              </a:r>
            </a:p>
          </p:txBody>
        </p:sp>
        <p:sp>
          <p:nvSpPr>
            <p:cNvPr id="52" name="rc48">
              <a:extLst>
                <a:ext uri="{FF2B5EF4-FFF2-40B4-BE49-F238E27FC236}">
                  <a16:creationId xmlns:a16="http://schemas.microsoft.com/office/drawing/2014/main" id="{46C5CD42-3594-86E5-F91C-232745A4FF80}"/>
                </a:ext>
              </a:extLst>
            </p:cNvPr>
            <p:cNvSpPr/>
            <p:nvPr/>
          </p:nvSpPr>
          <p:spPr>
            <a:xfrm>
              <a:off x="2529882" y="1793309"/>
              <a:ext cx="5950009" cy="3859555"/>
            </a:xfrm>
            <a:prstGeom prst="rect">
              <a:avLst/>
            </a:prstGeom>
            <a:ln w="13550" cap="rnd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53" name="tx49">
              <a:extLst>
                <a:ext uri="{FF2B5EF4-FFF2-40B4-BE49-F238E27FC236}">
                  <a16:creationId xmlns:a16="http://schemas.microsoft.com/office/drawing/2014/main" id="{826A613A-4611-000B-0070-1345FA2ECB48}"/>
                </a:ext>
              </a:extLst>
            </p:cNvPr>
            <p:cNvSpPr/>
            <p:nvPr/>
          </p:nvSpPr>
          <p:spPr>
            <a:xfrm>
              <a:off x="2367880" y="5147583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-2</a:t>
              </a:r>
            </a:p>
          </p:txBody>
        </p:sp>
        <p:sp>
          <p:nvSpPr>
            <p:cNvPr id="54" name="tx50">
              <a:extLst>
                <a:ext uri="{FF2B5EF4-FFF2-40B4-BE49-F238E27FC236}">
                  <a16:creationId xmlns:a16="http://schemas.microsoft.com/office/drawing/2014/main" id="{FD00144C-37DD-CD41-4D5F-D0F4642412E3}"/>
                </a:ext>
              </a:extLst>
            </p:cNvPr>
            <p:cNvSpPr/>
            <p:nvPr/>
          </p:nvSpPr>
          <p:spPr>
            <a:xfrm>
              <a:off x="2367880" y="4328265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55" name="tx51">
              <a:extLst>
                <a:ext uri="{FF2B5EF4-FFF2-40B4-BE49-F238E27FC236}">
                  <a16:creationId xmlns:a16="http://schemas.microsoft.com/office/drawing/2014/main" id="{5A8DF632-81D3-98A7-01FC-B67B510C8998}"/>
                </a:ext>
              </a:extLst>
            </p:cNvPr>
            <p:cNvSpPr/>
            <p:nvPr/>
          </p:nvSpPr>
          <p:spPr>
            <a:xfrm>
              <a:off x="2405097" y="3507583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56" name="tx52">
              <a:extLst>
                <a:ext uri="{FF2B5EF4-FFF2-40B4-BE49-F238E27FC236}">
                  <a16:creationId xmlns:a16="http://schemas.microsoft.com/office/drawing/2014/main" id="{491B9DFC-5EEF-DFB7-BC6C-FA8B52C9C2C4}"/>
                </a:ext>
              </a:extLst>
            </p:cNvPr>
            <p:cNvSpPr/>
            <p:nvPr/>
          </p:nvSpPr>
          <p:spPr>
            <a:xfrm>
              <a:off x="2405097" y="2689629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57" name="tx53">
              <a:extLst>
                <a:ext uri="{FF2B5EF4-FFF2-40B4-BE49-F238E27FC236}">
                  <a16:creationId xmlns:a16="http://schemas.microsoft.com/office/drawing/2014/main" id="{DA9C9AA4-523E-4B94-31A6-19D9C00203B4}"/>
                </a:ext>
              </a:extLst>
            </p:cNvPr>
            <p:cNvSpPr/>
            <p:nvPr/>
          </p:nvSpPr>
          <p:spPr>
            <a:xfrm>
              <a:off x="2405097" y="1870311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58" name="pl54">
              <a:extLst>
                <a:ext uri="{FF2B5EF4-FFF2-40B4-BE49-F238E27FC236}">
                  <a16:creationId xmlns:a16="http://schemas.microsoft.com/office/drawing/2014/main" id="{234B4F9F-9ED6-AE43-1823-8197A60AB74D}"/>
                </a:ext>
              </a:extLst>
            </p:cNvPr>
            <p:cNvSpPr/>
            <p:nvPr/>
          </p:nvSpPr>
          <p:spPr>
            <a:xfrm>
              <a:off x="2495088" y="518791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59" name="pl55">
              <a:extLst>
                <a:ext uri="{FF2B5EF4-FFF2-40B4-BE49-F238E27FC236}">
                  <a16:creationId xmlns:a16="http://schemas.microsoft.com/office/drawing/2014/main" id="{CB799171-DD31-0FF0-CAC1-04E4558A6821}"/>
                </a:ext>
              </a:extLst>
            </p:cNvPr>
            <p:cNvSpPr/>
            <p:nvPr/>
          </p:nvSpPr>
          <p:spPr>
            <a:xfrm>
              <a:off x="2495088" y="436859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0" name="pl56">
              <a:extLst>
                <a:ext uri="{FF2B5EF4-FFF2-40B4-BE49-F238E27FC236}">
                  <a16:creationId xmlns:a16="http://schemas.microsoft.com/office/drawing/2014/main" id="{B970B18B-A8FB-3CCA-6D3B-3240E0CCF0FC}"/>
                </a:ext>
              </a:extLst>
            </p:cNvPr>
            <p:cNvSpPr/>
            <p:nvPr/>
          </p:nvSpPr>
          <p:spPr>
            <a:xfrm>
              <a:off x="2495088" y="354927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1" name="pl57">
              <a:extLst>
                <a:ext uri="{FF2B5EF4-FFF2-40B4-BE49-F238E27FC236}">
                  <a16:creationId xmlns:a16="http://schemas.microsoft.com/office/drawing/2014/main" id="{E1B5A646-E228-3E63-A5F0-656E204A3108}"/>
                </a:ext>
              </a:extLst>
            </p:cNvPr>
            <p:cNvSpPr/>
            <p:nvPr/>
          </p:nvSpPr>
          <p:spPr>
            <a:xfrm>
              <a:off x="2495088" y="272995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2" name="pl58">
              <a:extLst>
                <a:ext uri="{FF2B5EF4-FFF2-40B4-BE49-F238E27FC236}">
                  <a16:creationId xmlns:a16="http://schemas.microsoft.com/office/drawing/2014/main" id="{B9070911-713D-03FA-7CA5-E374E90C4790}"/>
                </a:ext>
              </a:extLst>
            </p:cNvPr>
            <p:cNvSpPr/>
            <p:nvPr/>
          </p:nvSpPr>
          <p:spPr>
            <a:xfrm>
              <a:off x="2495088" y="191063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3" name="pl59">
              <a:extLst>
                <a:ext uri="{FF2B5EF4-FFF2-40B4-BE49-F238E27FC236}">
                  <a16:creationId xmlns:a16="http://schemas.microsoft.com/office/drawing/2014/main" id="{06E469CE-4AE6-88D9-E918-AF72415BC997}"/>
                </a:ext>
              </a:extLst>
            </p:cNvPr>
            <p:cNvSpPr/>
            <p:nvPr/>
          </p:nvSpPr>
          <p:spPr>
            <a:xfrm>
              <a:off x="3477302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4" name="pl60">
              <a:extLst>
                <a:ext uri="{FF2B5EF4-FFF2-40B4-BE49-F238E27FC236}">
                  <a16:creationId xmlns:a16="http://schemas.microsoft.com/office/drawing/2014/main" id="{863102F4-E679-53A9-E6F5-12C9AE669FC9}"/>
                </a:ext>
              </a:extLst>
            </p:cNvPr>
            <p:cNvSpPr/>
            <p:nvPr/>
          </p:nvSpPr>
          <p:spPr>
            <a:xfrm>
              <a:off x="5115938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5" name="pl61">
              <a:extLst>
                <a:ext uri="{FF2B5EF4-FFF2-40B4-BE49-F238E27FC236}">
                  <a16:creationId xmlns:a16="http://schemas.microsoft.com/office/drawing/2014/main" id="{98FC40E8-08C5-B5C5-52CC-EAA2D28FAC71}"/>
                </a:ext>
              </a:extLst>
            </p:cNvPr>
            <p:cNvSpPr/>
            <p:nvPr/>
          </p:nvSpPr>
          <p:spPr>
            <a:xfrm>
              <a:off x="6754574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6" name="pl62">
              <a:extLst>
                <a:ext uri="{FF2B5EF4-FFF2-40B4-BE49-F238E27FC236}">
                  <a16:creationId xmlns:a16="http://schemas.microsoft.com/office/drawing/2014/main" id="{64E85A95-324E-FD62-2970-FDBB6AEDC1A0}"/>
                </a:ext>
              </a:extLst>
            </p:cNvPr>
            <p:cNvSpPr/>
            <p:nvPr/>
          </p:nvSpPr>
          <p:spPr>
            <a:xfrm>
              <a:off x="8393210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7" name="tx63">
              <a:extLst>
                <a:ext uri="{FF2B5EF4-FFF2-40B4-BE49-F238E27FC236}">
                  <a16:creationId xmlns:a16="http://schemas.microsoft.com/office/drawing/2014/main" id="{CD14DE6A-7972-EE74-0B7A-E37044C99F64}"/>
                </a:ext>
              </a:extLst>
            </p:cNvPr>
            <p:cNvSpPr/>
            <p:nvPr/>
          </p:nvSpPr>
          <p:spPr>
            <a:xfrm>
              <a:off x="3427616" y="5715168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-2</a:t>
              </a:r>
            </a:p>
          </p:txBody>
        </p:sp>
        <p:sp>
          <p:nvSpPr>
            <p:cNvPr id="68" name="tx64">
              <a:extLst>
                <a:ext uri="{FF2B5EF4-FFF2-40B4-BE49-F238E27FC236}">
                  <a16:creationId xmlns:a16="http://schemas.microsoft.com/office/drawing/2014/main" id="{89B3705D-8143-4BE6-80C9-03188EFD23D2}"/>
                </a:ext>
              </a:extLst>
            </p:cNvPr>
            <p:cNvSpPr/>
            <p:nvPr/>
          </p:nvSpPr>
          <p:spPr>
            <a:xfrm>
              <a:off x="5084860" y="5713804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69" name="tx65">
              <a:extLst>
                <a:ext uri="{FF2B5EF4-FFF2-40B4-BE49-F238E27FC236}">
                  <a16:creationId xmlns:a16="http://schemas.microsoft.com/office/drawing/2014/main" id="{D8F4117D-3F3F-FB1C-E854-DC4FBCDC2F43}"/>
                </a:ext>
              </a:extLst>
            </p:cNvPr>
            <p:cNvSpPr/>
            <p:nvPr/>
          </p:nvSpPr>
          <p:spPr>
            <a:xfrm>
              <a:off x="6723496" y="5715168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0" name="tx66">
              <a:extLst>
                <a:ext uri="{FF2B5EF4-FFF2-40B4-BE49-F238E27FC236}">
                  <a16:creationId xmlns:a16="http://schemas.microsoft.com/office/drawing/2014/main" id="{32C70768-42E5-7E15-B934-517A22FD98C6}"/>
                </a:ext>
              </a:extLst>
            </p:cNvPr>
            <p:cNvSpPr/>
            <p:nvPr/>
          </p:nvSpPr>
          <p:spPr>
            <a:xfrm>
              <a:off x="8362132" y="5715495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71" name="tx67">
              <a:extLst>
                <a:ext uri="{FF2B5EF4-FFF2-40B4-BE49-F238E27FC236}">
                  <a16:creationId xmlns:a16="http://schemas.microsoft.com/office/drawing/2014/main" id="{D100F94C-4AA2-DCF4-E8AE-B07B6C47CF01}"/>
                </a:ext>
              </a:extLst>
            </p:cNvPr>
            <p:cNvSpPr/>
            <p:nvPr/>
          </p:nvSpPr>
          <p:spPr>
            <a:xfrm>
              <a:off x="7583451" y="5825919"/>
              <a:ext cx="896441" cy="1191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 1 (56.82%)</a:t>
              </a:r>
            </a:p>
          </p:txBody>
        </p:sp>
        <p:sp>
          <p:nvSpPr>
            <p:cNvPr id="72" name="tx68">
              <a:extLst>
                <a:ext uri="{FF2B5EF4-FFF2-40B4-BE49-F238E27FC236}">
                  <a16:creationId xmlns:a16="http://schemas.microsoft.com/office/drawing/2014/main" id="{6C14C607-5B3A-3DD8-66AE-F29ADFE17ADC}"/>
                </a:ext>
              </a:extLst>
            </p:cNvPr>
            <p:cNvSpPr/>
            <p:nvPr/>
          </p:nvSpPr>
          <p:spPr>
            <a:xfrm rot="-5400000">
              <a:off x="1801365" y="2181937"/>
              <a:ext cx="896441" cy="1191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 2 (24.56%)</a:t>
              </a:r>
            </a:p>
          </p:txBody>
        </p:sp>
        <p:sp>
          <p:nvSpPr>
            <p:cNvPr id="73" name="tx69">
              <a:extLst>
                <a:ext uri="{FF2B5EF4-FFF2-40B4-BE49-F238E27FC236}">
                  <a16:creationId xmlns:a16="http://schemas.microsoft.com/office/drawing/2014/main" id="{3B161CB3-3FD0-787D-BD35-5AD6ACBBDF01}"/>
                </a:ext>
              </a:extLst>
            </p:cNvPr>
            <p:cNvSpPr/>
            <p:nvPr/>
          </p:nvSpPr>
          <p:spPr>
            <a:xfrm>
              <a:off x="4674395" y="1562733"/>
              <a:ext cx="1660983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PCA graph of individuals</a:t>
              </a:r>
            </a:p>
          </p:txBody>
        </p:sp>
      </p:grpSp>
      <p:sp>
        <p:nvSpPr>
          <p:cNvPr id="4" name="Ellipse 3">
            <a:extLst>
              <a:ext uri="{FF2B5EF4-FFF2-40B4-BE49-F238E27FC236}">
                <a16:creationId xmlns:a16="http://schemas.microsoft.com/office/drawing/2014/main" id="{EB054E54-2CFA-690E-8A0D-37957FC4742C}"/>
              </a:ext>
            </a:extLst>
          </p:cNvPr>
          <p:cNvSpPr/>
          <p:nvPr/>
        </p:nvSpPr>
        <p:spPr>
          <a:xfrm>
            <a:off x="5161323" y="2509331"/>
            <a:ext cx="1551343" cy="129754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9084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Etudes des individus/Graphe des individus</a:t>
            </a:r>
          </a:p>
        </p:txBody>
      </p:sp>
      <p:sp>
        <p:nvSpPr>
          <p:cNvPr id="3" name="Rectangle 2"/>
          <p:cNvSpPr/>
          <p:nvPr/>
        </p:nvSpPr>
        <p:spPr>
          <a:xfrm>
            <a:off x="9480376" y="6664162"/>
            <a:ext cx="4572000" cy="1538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400" dirty="0"/>
              <a:t>https://www.analyticsvidhya.com/blog/2020/12/an-end-to-end-comprehensive-guide-for-pca/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44DE067-E691-6681-7E04-17B110E1076E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31960CBD-5669-9895-E59F-2B278A08F271}"/>
              </a:ext>
            </a:extLst>
          </p:cNvPr>
          <p:cNvGrpSpPr/>
          <p:nvPr/>
        </p:nvGrpSpPr>
        <p:grpSpPr>
          <a:xfrm>
            <a:off x="1019436" y="925968"/>
            <a:ext cx="10153128" cy="5932032"/>
            <a:chOff x="2148682" y="1495425"/>
            <a:chExt cx="6400800" cy="4572000"/>
          </a:xfrm>
        </p:grpSpPr>
        <p:sp>
          <p:nvSpPr>
            <p:cNvPr id="6" name="rc3">
              <a:extLst>
                <a:ext uri="{FF2B5EF4-FFF2-40B4-BE49-F238E27FC236}">
                  <a16:creationId xmlns:a16="http://schemas.microsoft.com/office/drawing/2014/main" id="{09C7974E-64CC-4BC2-A3E3-CF91CFD11373}"/>
                </a:ext>
              </a:extLst>
            </p:cNvPr>
            <p:cNvSpPr/>
            <p:nvPr/>
          </p:nvSpPr>
          <p:spPr>
            <a:xfrm>
              <a:off x="2148681" y="1495425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8" name="rc4">
              <a:extLst>
                <a:ext uri="{FF2B5EF4-FFF2-40B4-BE49-F238E27FC236}">
                  <a16:creationId xmlns:a16="http://schemas.microsoft.com/office/drawing/2014/main" id="{57E44028-885A-9712-0C78-58478AFB202C}"/>
                </a:ext>
              </a:extLst>
            </p:cNvPr>
            <p:cNvSpPr/>
            <p:nvPr/>
          </p:nvSpPr>
          <p:spPr>
            <a:xfrm>
              <a:off x="2148681" y="1524249"/>
              <a:ext cx="6400800" cy="4514351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9" name="rc5">
              <a:extLst>
                <a:ext uri="{FF2B5EF4-FFF2-40B4-BE49-F238E27FC236}">
                  <a16:creationId xmlns:a16="http://schemas.microsoft.com/office/drawing/2014/main" id="{99D5EA6F-E601-6FD7-154D-669FF5E50F1F}"/>
                </a:ext>
              </a:extLst>
            </p:cNvPr>
            <p:cNvSpPr/>
            <p:nvPr/>
          </p:nvSpPr>
          <p:spPr>
            <a:xfrm>
              <a:off x="2529882" y="1793309"/>
              <a:ext cx="5950009" cy="3859555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/>
            <a:lstStyle/>
            <a:p>
              <a:endParaRPr sz="1600"/>
            </a:p>
          </p:txBody>
        </p:sp>
        <p:sp>
          <p:nvSpPr>
            <p:cNvPr id="10" name="pl6">
              <a:extLst>
                <a:ext uri="{FF2B5EF4-FFF2-40B4-BE49-F238E27FC236}">
                  <a16:creationId xmlns:a16="http://schemas.microsoft.com/office/drawing/2014/main" id="{B811D3BB-2CCE-B8D5-5901-98922587C7F7}"/>
                </a:ext>
              </a:extLst>
            </p:cNvPr>
            <p:cNvSpPr/>
            <p:nvPr/>
          </p:nvSpPr>
          <p:spPr>
            <a:xfrm>
              <a:off x="2529882" y="5597570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1" name="pl7">
              <a:extLst>
                <a:ext uri="{FF2B5EF4-FFF2-40B4-BE49-F238E27FC236}">
                  <a16:creationId xmlns:a16="http://schemas.microsoft.com/office/drawing/2014/main" id="{E8A385B0-7039-FE7F-561D-B5644F5A606B}"/>
                </a:ext>
              </a:extLst>
            </p:cNvPr>
            <p:cNvSpPr/>
            <p:nvPr/>
          </p:nvSpPr>
          <p:spPr>
            <a:xfrm>
              <a:off x="2529882" y="4778252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2" name="pl8">
              <a:extLst>
                <a:ext uri="{FF2B5EF4-FFF2-40B4-BE49-F238E27FC236}">
                  <a16:creationId xmlns:a16="http://schemas.microsoft.com/office/drawing/2014/main" id="{8F741ED6-FFC9-768A-8D06-51C606A995A9}"/>
                </a:ext>
              </a:extLst>
            </p:cNvPr>
            <p:cNvSpPr/>
            <p:nvPr/>
          </p:nvSpPr>
          <p:spPr>
            <a:xfrm>
              <a:off x="2529882" y="3958934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3" name="pl9">
              <a:extLst>
                <a:ext uri="{FF2B5EF4-FFF2-40B4-BE49-F238E27FC236}">
                  <a16:creationId xmlns:a16="http://schemas.microsoft.com/office/drawing/2014/main" id="{B4DB3253-9A53-1716-5B72-6740F3E2F9D4}"/>
                </a:ext>
              </a:extLst>
            </p:cNvPr>
            <p:cNvSpPr/>
            <p:nvPr/>
          </p:nvSpPr>
          <p:spPr>
            <a:xfrm>
              <a:off x="2529882" y="3139616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4" name="pl10">
              <a:extLst>
                <a:ext uri="{FF2B5EF4-FFF2-40B4-BE49-F238E27FC236}">
                  <a16:creationId xmlns:a16="http://schemas.microsoft.com/office/drawing/2014/main" id="{13C20CFF-F5ED-0FD0-ACB1-254D955A8F06}"/>
                </a:ext>
              </a:extLst>
            </p:cNvPr>
            <p:cNvSpPr/>
            <p:nvPr/>
          </p:nvSpPr>
          <p:spPr>
            <a:xfrm>
              <a:off x="2529882" y="2320298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5" name="pl11">
              <a:extLst>
                <a:ext uri="{FF2B5EF4-FFF2-40B4-BE49-F238E27FC236}">
                  <a16:creationId xmlns:a16="http://schemas.microsoft.com/office/drawing/2014/main" id="{DF1E172F-EAB8-FB95-B512-E47C454DF478}"/>
                </a:ext>
              </a:extLst>
            </p:cNvPr>
            <p:cNvSpPr/>
            <p:nvPr/>
          </p:nvSpPr>
          <p:spPr>
            <a:xfrm>
              <a:off x="2657984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6" name="pl12">
              <a:extLst>
                <a:ext uri="{FF2B5EF4-FFF2-40B4-BE49-F238E27FC236}">
                  <a16:creationId xmlns:a16="http://schemas.microsoft.com/office/drawing/2014/main" id="{9580416C-F558-20AE-E4C9-208A2D0BB1A3}"/>
                </a:ext>
              </a:extLst>
            </p:cNvPr>
            <p:cNvSpPr/>
            <p:nvPr/>
          </p:nvSpPr>
          <p:spPr>
            <a:xfrm>
              <a:off x="4296620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7" name="pl13">
              <a:extLst>
                <a:ext uri="{FF2B5EF4-FFF2-40B4-BE49-F238E27FC236}">
                  <a16:creationId xmlns:a16="http://schemas.microsoft.com/office/drawing/2014/main" id="{BF134CC9-226F-7A95-4006-34560FBC21FF}"/>
                </a:ext>
              </a:extLst>
            </p:cNvPr>
            <p:cNvSpPr/>
            <p:nvPr/>
          </p:nvSpPr>
          <p:spPr>
            <a:xfrm>
              <a:off x="5935256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8" name="pl14">
              <a:extLst>
                <a:ext uri="{FF2B5EF4-FFF2-40B4-BE49-F238E27FC236}">
                  <a16:creationId xmlns:a16="http://schemas.microsoft.com/office/drawing/2014/main" id="{31E87BF3-A57C-DD62-792B-FEC26CB67698}"/>
                </a:ext>
              </a:extLst>
            </p:cNvPr>
            <p:cNvSpPr/>
            <p:nvPr/>
          </p:nvSpPr>
          <p:spPr>
            <a:xfrm>
              <a:off x="7573892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19" name="pl15">
              <a:extLst>
                <a:ext uri="{FF2B5EF4-FFF2-40B4-BE49-F238E27FC236}">
                  <a16:creationId xmlns:a16="http://schemas.microsoft.com/office/drawing/2014/main" id="{734EA388-DC25-8D43-05F8-027DD9E3DFDE}"/>
                </a:ext>
              </a:extLst>
            </p:cNvPr>
            <p:cNvSpPr/>
            <p:nvPr/>
          </p:nvSpPr>
          <p:spPr>
            <a:xfrm>
              <a:off x="2529882" y="5187911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0" name="pl16">
              <a:extLst>
                <a:ext uri="{FF2B5EF4-FFF2-40B4-BE49-F238E27FC236}">
                  <a16:creationId xmlns:a16="http://schemas.microsoft.com/office/drawing/2014/main" id="{A39F976C-E7F9-6E74-F4CE-6E6D6DCF36FD}"/>
                </a:ext>
              </a:extLst>
            </p:cNvPr>
            <p:cNvSpPr/>
            <p:nvPr/>
          </p:nvSpPr>
          <p:spPr>
            <a:xfrm>
              <a:off x="2529882" y="4368593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1" name="pl17">
              <a:extLst>
                <a:ext uri="{FF2B5EF4-FFF2-40B4-BE49-F238E27FC236}">
                  <a16:creationId xmlns:a16="http://schemas.microsoft.com/office/drawing/2014/main" id="{5074F165-94C3-87FA-FE6E-C0367CBC474D}"/>
                </a:ext>
              </a:extLst>
            </p:cNvPr>
            <p:cNvSpPr/>
            <p:nvPr/>
          </p:nvSpPr>
          <p:spPr>
            <a:xfrm>
              <a:off x="2529882" y="3549275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2" name="pl18">
              <a:extLst>
                <a:ext uri="{FF2B5EF4-FFF2-40B4-BE49-F238E27FC236}">
                  <a16:creationId xmlns:a16="http://schemas.microsoft.com/office/drawing/2014/main" id="{52F84302-684A-3C79-AC52-96E34C1542EF}"/>
                </a:ext>
              </a:extLst>
            </p:cNvPr>
            <p:cNvSpPr/>
            <p:nvPr/>
          </p:nvSpPr>
          <p:spPr>
            <a:xfrm>
              <a:off x="2529882" y="2729957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3" name="pl19">
              <a:extLst>
                <a:ext uri="{FF2B5EF4-FFF2-40B4-BE49-F238E27FC236}">
                  <a16:creationId xmlns:a16="http://schemas.microsoft.com/office/drawing/2014/main" id="{4EB04DE2-C789-A584-ACF4-1D2507F4F081}"/>
                </a:ext>
              </a:extLst>
            </p:cNvPr>
            <p:cNvSpPr/>
            <p:nvPr/>
          </p:nvSpPr>
          <p:spPr>
            <a:xfrm>
              <a:off x="2529882" y="1910639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4" name="pl20">
              <a:extLst>
                <a:ext uri="{FF2B5EF4-FFF2-40B4-BE49-F238E27FC236}">
                  <a16:creationId xmlns:a16="http://schemas.microsoft.com/office/drawing/2014/main" id="{338BFAD3-3F95-3CDD-FCB4-BB95F2A8A2E0}"/>
                </a:ext>
              </a:extLst>
            </p:cNvPr>
            <p:cNvSpPr/>
            <p:nvPr/>
          </p:nvSpPr>
          <p:spPr>
            <a:xfrm>
              <a:off x="3477302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5" name="pl21">
              <a:extLst>
                <a:ext uri="{FF2B5EF4-FFF2-40B4-BE49-F238E27FC236}">
                  <a16:creationId xmlns:a16="http://schemas.microsoft.com/office/drawing/2014/main" id="{DC8BEFC7-EA0D-8263-EC3F-4ABAF212A204}"/>
                </a:ext>
              </a:extLst>
            </p:cNvPr>
            <p:cNvSpPr/>
            <p:nvPr/>
          </p:nvSpPr>
          <p:spPr>
            <a:xfrm>
              <a:off x="5115938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6" name="pl22">
              <a:extLst>
                <a:ext uri="{FF2B5EF4-FFF2-40B4-BE49-F238E27FC236}">
                  <a16:creationId xmlns:a16="http://schemas.microsoft.com/office/drawing/2014/main" id="{5EBC0C0F-0781-0581-1DB1-91BB343341B2}"/>
                </a:ext>
              </a:extLst>
            </p:cNvPr>
            <p:cNvSpPr/>
            <p:nvPr/>
          </p:nvSpPr>
          <p:spPr>
            <a:xfrm>
              <a:off x="6754574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7" name="pl23">
              <a:extLst>
                <a:ext uri="{FF2B5EF4-FFF2-40B4-BE49-F238E27FC236}">
                  <a16:creationId xmlns:a16="http://schemas.microsoft.com/office/drawing/2014/main" id="{E04B2D6A-AB2D-5994-2D2D-E4D0CF2744E6}"/>
                </a:ext>
              </a:extLst>
            </p:cNvPr>
            <p:cNvSpPr/>
            <p:nvPr/>
          </p:nvSpPr>
          <p:spPr>
            <a:xfrm>
              <a:off x="8393210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8" name="pl24">
              <a:extLst>
                <a:ext uri="{FF2B5EF4-FFF2-40B4-BE49-F238E27FC236}">
                  <a16:creationId xmlns:a16="http://schemas.microsoft.com/office/drawing/2014/main" id="{0EF9769A-68AE-34A4-03B2-5ACE5D307CDD}"/>
                </a:ext>
              </a:extLst>
            </p:cNvPr>
            <p:cNvSpPr/>
            <p:nvPr/>
          </p:nvSpPr>
          <p:spPr>
            <a:xfrm>
              <a:off x="2529882" y="3549275"/>
              <a:ext cx="5950009" cy="0"/>
            </a:xfrm>
            <a:custGeom>
              <a:avLst/>
              <a:gdLst/>
              <a:ahLst/>
              <a:cxnLst/>
              <a:rect l="0" t="0" r="0" b="0"/>
              <a:pathLst>
                <a:path w="5950009">
                  <a:moveTo>
                    <a:pt x="0" y="0"/>
                  </a:moveTo>
                  <a:lnTo>
                    <a:pt x="5950009" y="0"/>
                  </a:lnTo>
                  <a:lnTo>
                    <a:pt x="5950009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29" name="pl25">
              <a:extLst>
                <a:ext uri="{FF2B5EF4-FFF2-40B4-BE49-F238E27FC236}">
                  <a16:creationId xmlns:a16="http://schemas.microsoft.com/office/drawing/2014/main" id="{92D52B37-0617-0E39-DF2F-32A46CC0C61A}"/>
                </a:ext>
              </a:extLst>
            </p:cNvPr>
            <p:cNvSpPr/>
            <p:nvPr/>
          </p:nvSpPr>
          <p:spPr>
            <a:xfrm>
              <a:off x="5115938" y="1793309"/>
              <a:ext cx="0" cy="3859555"/>
            </a:xfrm>
            <a:custGeom>
              <a:avLst/>
              <a:gdLst/>
              <a:ahLst/>
              <a:cxnLst/>
              <a:rect l="0" t="0" r="0" b="0"/>
              <a:pathLst>
                <a:path h="3859555">
                  <a:moveTo>
                    <a:pt x="0" y="3859555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0" name="pt26">
              <a:extLst>
                <a:ext uri="{FF2B5EF4-FFF2-40B4-BE49-F238E27FC236}">
                  <a16:creationId xmlns:a16="http://schemas.microsoft.com/office/drawing/2014/main" id="{28998DE9-034E-272E-4BAB-28B79D0F3100}"/>
                </a:ext>
              </a:extLst>
            </p:cNvPr>
            <p:cNvSpPr/>
            <p:nvPr/>
          </p:nvSpPr>
          <p:spPr>
            <a:xfrm>
              <a:off x="3228528" y="2238567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1" name="pt27">
              <a:extLst>
                <a:ext uri="{FF2B5EF4-FFF2-40B4-BE49-F238E27FC236}">
                  <a16:creationId xmlns:a16="http://schemas.microsoft.com/office/drawing/2014/main" id="{F32B7EB7-FBF2-EE4D-4F30-0366720F84B7}"/>
                </a:ext>
              </a:extLst>
            </p:cNvPr>
            <p:cNvSpPr/>
            <p:nvPr/>
          </p:nvSpPr>
          <p:spPr>
            <a:xfrm>
              <a:off x="4124773" y="4222013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2" name="pt28">
              <a:extLst>
                <a:ext uri="{FF2B5EF4-FFF2-40B4-BE49-F238E27FC236}">
                  <a16:creationId xmlns:a16="http://schemas.microsoft.com/office/drawing/2014/main" id="{ACF68758-DC62-CA8E-1BF7-1B8E8377A133}"/>
                </a:ext>
              </a:extLst>
            </p:cNvPr>
            <p:cNvSpPr/>
            <p:nvPr/>
          </p:nvSpPr>
          <p:spPr>
            <a:xfrm>
              <a:off x="6392852" y="2750720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3" name="pt29">
              <a:extLst>
                <a:ext uri="{FF2B5EF4-FFF2-40B4-BE49-F238E27FC236}">
                  <a16:creationId xmlns:a16="http://schemas.microsoft.com/office/drawing/2014/main" id="{C895CDC4-7BDC-935F-C9D5-7830B834519E}"/>
                </a:ext>
              </a:extLst>
            </p:cNvPr>
            <p:cNvSpPr/>
            <p:nvPr/>
          </p:nvSpPr>
          <p:spPr>
            <a:xfrm>
              <a:off x="3473930" y="5162473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4" name="pt30">
              <a:extLst>
                <a:ext uri="{FF2B5EF4-FFF2-40B4-BE49-F238E27FC236}">
                  <a16:creationId xmlns:a16="http://schemas.microsoft.com/office/drawing/2014/main" id="{05D508E3-6A87-A2D2-E0A7-987F0E128D83}"/>
                </a:ext>
              </a:extLst>
            </p:cNvPr>
            <p:cNvSpPr/>
            <p:nvPr/>
          </p:nvSpPr>
          <p:spPr>
            <a:xfrm>
              <a:off x="7736111" y="3507407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5" name="pt31">
              <a:extLst>
                <a:ext uri="{FF2B5EF4-FFF2-40B4-BE49-F238E27FC236}">
                  <a16:creationId xmlns:a16="http://schemas.microsoft.com/office/drawing/2014/main" id="{609D812A-C277-E745-CCC6-D88337AC48FD}"/>
                </a:ext>
              </a:extLst>
            </p:cNvPr>
            <p:cNvSpPr/>
            <p:nvPr/>
          </p:nvSpPr>
          <p:spPr>
            <a:xfrm>
              <a:off x="6935233" y="4448042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6" name="pt32">
              <a:extLst>
                <a:ext uri="{FF2B5EF4-FFF2-40B4-BE49-F238E27FC236}">
                  <a16:creationId xmlns:a16="http://schemas.microsoft.com/office/drawing/2014/main" id="{2509F385-8569-5773-FD49-7D86A9A223B1}"/>
                </a:ext>
              </a:extLst>
            </p:cNvPr>
            <p:cNvSpPr/>
            <p:nvPr/>
          </p:nvSpPr>
          <p:spPr>
            <a:xfrm>
              <a:off x="5424930" y="2923904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7" name="pt33">
              <a:extLst>
                <a:ext uri="{FF2B5EF4-FFF2-40B4-BE49-F238E27FC236}">
                  <a16:creationId xmlns:a16="http://schemas.microsoft.com/office/drawing/2014/main" id="{B6B1FBE7-5F6D-D543-2527-01A4B7EB37E2}"/>
                </a:ext>
              </a:extLst>
            </p:cNvPr>
            <p:cNvSpPr/>
            <p:nvPr/>
          </p:nvSpPr>
          <p:spPr>
            <a:xfrm>
              <a:off x="4950748" y="2393301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8" name="pt34">
              <a:extLst>
                <a:ext uri="{FF2B5EF4-FFF2-40B4-BE49-F238E27FC236}">
                  <a16:creationId xmlns:a16="http://schemas.microsoft.com/office/drawing/2014/main" id="{7981C091-B6EE-EDCF-6F74-67F007224260}"/>
                </a:ext>
              </a:extLst>
            </p:cNvPr>
            <p:cNvSpPr/>
            <p:nvPr/>
          </p:nvSpPr>
          <p:spPr>
            <a:xfrm>
              <a:off x="4967490" y="4539956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39" name="pt35">
              <a:extLst>
                <a:ext uri="{FF2B5EF4-FFF2-40B4-BE49-F238E27FC236}">
                  <a16:creationId xmlns:a16="http://schemas.microsoft.com/office/drawing/2014/main" id="{848289D1-48BF-ADD2-B3DF-01BA2BAF997D}"/>
                </a:ext>
              </a:extLst>
            </p:cNvPr>
            <p:cNvSpPr/>
            <p:nvPr/>
          </p:nvSpPr>
          <p:spPr>
            <a:xfrm>
              <a:off x="3781590" y="3191795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40" name="pt36">
              <a:extLst>
                <a:ext uri="{FF2B5EF4-FFF2-40B4-BE49-F238E27FC236}">
                  <a16:creationId xmlns:a16="http://schemas.microsoft.com/office/drawing/2014/main" id="{2E1AD04E-95D4-299C-C72D-8BDB9F1A110A}"/>
                </a:ext>
              </a:extLst>
            </p:cNvPr>
            <p:cNvSpPr/>
            <p:nvPr/>
          </p:nvSpPr>
          <p:spPr>
            <a:xfrm>
              <a:off x="5010891" y="3415602"/>
              <a:ext cx="45135" cy="45135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41" name="tx37">
              <a:extLst>
                <a:ext uri="{FF2B5EF4-FFF2-40B4-BE49-F238E27FC236}">
                  <a16:creationId xmlns:a16="http://schemas.microsoft.com/office/drawing/2014/main" id="{5110DF70-6145-F316-9CB6-C094D9E44189}"/>
                </a:ext>
              </a:extLst>
            </p:cNvPr>
            <p:cNvSpPr/>
            <p:nvPr/>
          </p:nvSpPr>
          <p:spPr>
            <a:xfrm>
              <a:off x="3165769" y="2071666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eleve_1</a:t>
              </a:r>
            </a:p>
          </p:txBody>
        </p:sp>
        <p:sp>
          <p:nvSpPr>
            <p:cNvPr id="42" name="tx38">
              <a:extLst>
                <a:ext uri="{FF2B5EF4-FFF2-40B4-BE49-F238E27FC236}">
                  <a16:creationId xmlns:a16="http://schemas.microsoft.com/office/drawing/2014/main" id="{2B1BCDBC-7A49-7399-2542-8B0CC5A769BB}"/>
                </a:ext>
              </a:extLst>
            </p:cNvPr>
            <p:cNvSpPr/>
            <p:nvPr/>
          </p:nvSpPr>
          <p:spPr>
            <a:xfrm>
              <a:off x="3726852" y="4272236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eleve_2</a:t>
              </a:r>
            </a:p>
          </p:txBody>
        </p:sp>
        <p:sp>
          <p:nvSpPr>
            <p:cNvPr id="43" name="tx39">
              <a:extLst>
                <a:ext uri="{FF2B5EF4-FFF2-40B4-BE49-F238E27FC236}">
                  <a16:creationId xmlns:a16="http://schemas.microsoft.com/office/drawing/2014/main" id="{69145F3B-D0DE-5F50-5116-5027E95FC2BD}"/>
                </a:ext>
              </a:extLst>
            </p:cNvPr>
            <p:cNvSpPr/>
            <p:nvPr/>
          </p:nvSpPr>
          <p:spPr>
            <a:xfrm>
              <a:off x="6330080" y="2583160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eleve_3</a:t>
              </a:r>
            </a:p>
          </p:txBody>
        </p:sp>
        <p:sp>
          <p:nvSpPr>
            <p:cNvPr id="44" name="tx40">
              <a:extLst>
                <a:ext uri="{FF2B5EF4-FFF2-40B4-BE49-F238E27FC236}">
                  <a16:creationId xmlns:a16="http://schemas.microsoft.com/office/drawing/2014/main" id="{460392DE-AA68-AE96-D75F-DACF79F2D6D6}"/>
                </a:ext>
              </a:extLst>
            </p:cNvPr>
            <p:cNvSpPr/>
            <p:nvPr/>
          </p:nvSpPr>
          <p:spPr>
            <a:xfrm>
              <a:off x="3410716" y="4995676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eleve_4</a:t>
              </a:r>
            </a:p>
          </p:txBody>
        </p:sp>
        <p:sp>
          <p:nvSpPr>
            <p:cNvPr id="45" name="tx41">
              <a:extLst>
                <a:ext uri="{FF2B5EF4-FFF2-40B4-BE49-F238E27FC236}">
                  <a16:creationId xmlns:a16="http://schemas.microsoft.com/office/drawing/2014/main" id="{6324B8E2-390A-4B87-2975-1B7D193C011A}"/>
                </a:ext>
              </a:extLst>
            </p:cNvPr>
            <p:cNvSpPr/>
            <p:nvPr/>
          </p:nvSpPr>
          <p:spPr>
            <a:xfrm>
              <a:off x="7338107" y="3558505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eleve_5</a:t>
              </a:r>
            </a:p>
          </p:txBody>
        </p:sp>
        <p:sp>
          <p:nvSpPr>
            <p:cNvPr id="46" name="tx42">
              <a:extLst>
                <a:ext uri="{FF2B5EF4-FFF2-40B4-BE49-F238E27FC236}">
                  <a16:creationId xmlns:a16="http://schemas.microsoft.com/office/drawing/2014/main" id="{CDC4D633-B946-2BAF-5A1B-BED5A6CBD027}"/>
                </a:ext>
              </a:extLst>
            </p:cNvPr>
            <p:cNvSpPr/>
            <p:nvPr/>
          </p:nvSpPr>
          <p:spPr>
            <a:xfrm>
              <a:off x="6537414" y="4498077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eleve_6</a:t>
              </a:r>
            </a:p>
          </p:txBody>
        </p:sp>
        <p:sp>
          <p:nvSpPr>
            <p:cNvPr id="47" name="tx43">
              <a:extLst>
                <a:ext uri="{FF2B5EF4-FFF2-40B4-BE49-F238E27FC236}">
                  <a16:creationId xmlns:a16="http://schemas.microsoft.com/office/drawing/2014/main" id="{16F78653-1E38-292F-83B2-54F7699CE077}"/>
                </a:ext>
              </a:extLst>
            </p:cNvPr>
            <p:cNvSpPr/>
            <p:nvPr/>
          </p:nvSpPr>
          <p:spPr>
            <a:xfrm>
              <a:off x="5027358" y="2974640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eleve_7</a:t>
              </a:r>
            </a:p>
          </p:txBody>
        </p:sp>
        <p:sp>
          <p:nvSpPr>
            <p:cNvPr id="48" name="tx44">
              <a:extLst>
                <a:ext uri="{FF2B5EF4-FFF2-40B4-BE49-F238E27FC236}">
                  <a16:creationId xmlns:a16="http://schemas.microsoft.com/office/drawing/2014/main" id="{C582FC10-5889-6EBB-FE58-BF1CCE3A7420}"/>
                </a:ext>
              </a:extLst>
            </p:cNvPr>
            <p:cNvSpPr/>
            <p:nvPr/>
          </p:nvSpPr>
          <p:spPr>
            <a:xfrm>
              <a:off x="4553163" y="2443598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eleve_8</a:t>
              </a:r>
            </a:p>
          </p:txBody>
        </p:sp>
        <p:sp>
          <p:nvSpPr>
            <p:cNvPr id="49" name="tx45">
              <a:extLst>
                <a:ext uri="{FF2B5EF4-FFF2-40B4-BE49-F238E27FC236}">
                  <a16:creationId xmlns:a16="http://schemas.microsoft.com/office/drawing/2014/main" id="{CFBCD73C-B091-AF03-CFE6-0FD0B0743955}"/>
                </a:ext>
              </a:extLst>
            </p:cNvPr>
            <p:cNvSpPr/>
            <p:nvPr/>
          </p:nvSpPr>
          <p:spPr>
            <a:xfrm>
              <a:off x="4569026" y="4590251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eleve_9</a:t>
              </a:r>
            </a:p>
          </p:txBody>
        </p:sp>
        <p:sp>
          <p:nvSpPr>
            <p:cNvPr id="50" name="tx46">
              <a:extLst>
                <a:ext uri="{FF2B5EF4-FFF2-40B4-BE49-F238E27FC236}">
                  <a16:creationId xmlns:a16="http://schemas.microsoft.com/office/drawing/2014/main" id="{8153420B-1D37-7FA2-9D52-0E566C074FA8}"/>
                </a:ext>
              </a:extLst>
            </p:cNvPr>
            <p:cNvSpPr/>
            <p:nvPr/>
          </p:nvSpPr>
          <p:spPr>
            <a:xfrm>
              <a:off x="3343924" y="3242044"/>
              <a:ext cx="586699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eleve_10</a:t>
              </a:r>
            </a:p>
          </p:txBody>
        </p:sp>
        <p:sp>
          <p:nvSpPr>
            <p:cNvPr id="51" name="tx47">
              <a:extLst>
                <a:ext uri="{FF2B5EF4-FFF2-40B4-BE49-F238E27FC236}">
                  <a16:creationId xmlns:a16="http://schemas.microsoft.com/office/drawing/2014/main" id="{C9CA147C-5395-8976-6A36-14DEBF15020F}"/>
                </a:ext>
              </a:extLst>
            </p:cNvPr>
            <p:cNvSpPr/>
            <p:nvPr/>
          </p:nvSpPr>
          <p:spPr>
            <a:xfrm>
              <a:off x="4908408" y="3247845"/>
              <a:ext cx="586699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eleve_11</a:t>
              </a:r>
            </a:p>
          </p:txBody>
        </p:sp>
        <p:sp>
          <p:nvSpPr>
            <p:cNvPr id="52" name="rc48">
              <a:extLst>
                <a:ext uri="{FF2B5EF4-FFF2-40B4-BE49-F238E27FC236}">
                  <a16:creationId xmlns:a16="http://schemas.microsoft.com/office/drawing/2014/main" id="{46C5CD42-3594-86E5-F91C-232745A4FF80}"/>
                </a:ext>
              </a:extLst>
            </p:cNvPr>
            <p:cNvSpPr/>
            <p:nvPr/>
          </p:nvSpPr>
          <p:spPr>
            <a:xfrm>
              <a:off x="2529882" y="1793309"/>
              <a:ext cx="5950009" cy="3859555"/>
            </a:xfrm>
            <a:prstGeom prst="rect">
              <a:avLst/>
            </a:prstGeom>
            <a:ln w="13550" cap="rnd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53" name="tx49">
              <a:extLst>
                <a:ext uri="{FF2B5EF4-FFF2-40B4-BE49-F238E27FC236}">
                  <a16:creationId xmlns:a16="http://schemas.microsoft.com/office/drawing/2014/main" id="{826A613A-4611-000B-0070-1345FA2ECB48}"/>
                </a:ext>
              </a:extLst>
            </p:cNvPr>
            <p:cNvSpPr/>
            <p:nvPr/>
          </p:nvSpPr>
          <p:spPr>
            <a:xfrm>
              <a:off x="2367880" y="5147583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-2</a:t>
              </a:r>
            </a:p>
          </p:txBody>
        </p:sp>
        <p:sp>
          <p:nvSpPr>
            <p:cNvPr id="54" name="tx50">
              <a:extLst>
                <a:ext uri="{FF2B5EF4-FFF2-40B4-BE49-F238E27FC236}">
                  <a16:creationId xmlns:a16="http://schemas.microsoft.com/office/drawing/2014/main" id="{FD00144C-37DD-CD41-4D5F-D0F4642412E3}"/>
                </a:ext>
              </a:extLst>
            </p:cNvPr>
            <p:cNvSpPr/>
            <p:nvPr/>
          </p:nvSpPr>
          <p:spPr>
            <a:xfrm>
              <a:off x="2367880" y="4328265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55" name="tx51">
              <a:extLst>
                <a:ext uri="{FF2B5EF4-FFF2-40B4-BE49-F238E27FC236}">
                  <a16:creationId xmlns:a16="http://schemas.microsoft.com/office/drawing/2014/main" id="{5A8DF632-81D3-98A7-01FC-B67B510C8998}"/>
                </a:ext>
              </a:extLst>
            </p:cNvPr>
            <p:cNvSpPr/>
            <p:nvPr/>
          </p:nvSpPr>
          <p:spPr>
            <a:xfrm>
              <a:off x="2405097" y="3507583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56" name="tx52">
              <a:extLst>
                <a:ext uri="{FF2B5EF4-FFF2-40B4-BE49-F238E27FC236}">
                  <a16:creationId xmlns:a16="http://schemas.microsoft.com/office/drawing/2014/main" id="{491B9DFC-5EEF-DFB7-BC6C-FA8B52C9C2C4}"/>
                </a:ext>
              </a:extLst>
            </p:cNvPr>
            <p:cNvSpPr/>
            <p:nvPr/>
          </p:nvSpPr>
          <p:spPr>
            <a:xfrm>
              <a:off x="2405097" y="2689629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57" name="tx53">
              <a:extLst>
                <a:ext uri="{FF2B5EF4-FFF2-40B4-BE49-F238E27FC236}">
                  <a16:creationId xmlns:a16="http://schemas.microsoft.com/office/drawing/2014/main" id="{DA9C9AA4-523E-4B94-31A6-19D9C00203B4}"/>
                </a:ext>
              </a:extLst>
            </p:cNvPr>
            <p:cNvSpPr/>
            <p:nvPr/>
          </p:nvSpPr>
          <p:spPr>
            <a:xfrm>
              <a:off x="2405097" y="1870311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58" name="pl54">
              <a:extLst>
                <a:ext uri="{FF2B5EF4-FFF2-40B4-BE49-F238E27FC236}">
                  <a16:creationId xmlns:a16="http://schemas.microsoft.com/office/drawing/2014/main" id="{234B4F9F-9ED6-AE43-1823-8197A60AB74D}"/>
                </a:ext>
              </a:extLst>
            </p:cNvPr>
            <p:cNvSpPr/>
            <p:nvPr/>
          </p:nvSpPr>
          <p:spPr>
            <a:xfrm>
              <a:off x="2495088" y="518791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59" name="pl55">
              <a:extLst>
                <a:ext uri="{FF2B5EF4-FFF2-40B4-BE49-F238E27FC236}">
                  <a16:creationId xmlns:a16="http://schemas.microsoft.com/office/drawing/2014/main" id="{CB799171-DD31-0FF0-CAC1-04E4558A6821}"/>
                </a:ext>
              </a:extLst>
            </p:cNvPr>
            <p:cNvSpPr/>
            <p:nvPr/>
          </p:nvSpPr>
          <p:spPr>
            <a:xfrm>
              <a:off x="2495088" y="436859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0" name="pl56">
              <a:extLst>
                <a:ext uri="{FF2B5EF4-FFF2-40B4-BE49-F238E27FC236}">
                  <a16:creationId xmlns:a16="http://schemas.microsoft.com/office/drawing/2014/main" id="{B970B18B-A8FB-3CCA-6D3B-3240E0CCF0FC}"/>
                </a:ext>
              </a:extLst>
            </p:cNvPr>
            <p:cNvSpPr/>
            <p:nvPr/>
          </p:nvSpPr>
          <p:spPr>
            <a:xfrm>
              <a:off x="2495088" y="354927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1" name="pl57">
              <a:extLst>
                <a:ext uri="{FF2B5EF4-FFF2-40B4-BE49-F238E27FC236}">
                  <a16:creationId xmlns:a16="http://schemas.microsoft.com/office/drawing/2014/main" id="{E1B5A646-E228-3E63-A5F0-656E204A3108}"/>
                </a:ext>
              </a:extLst>
            </p:cNvPr>
            <p:cNvSpPr/>
            <p:nvPr/>
          </p:nvSpPr>
          <p:spPr>
            <a:xfrm>
              <a:off x="2495088" y="272995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2" name="pl58">
              <a:extLst>
                <a:ext uri="{FF2B5EF4-FFF2-40B4-BE49-F238E27FC236}">
                  <a16:creationId xmlns:a16="http://schemas.microsoft.com/office/drawing/2014/main" id="{B9070911-713D-03FA-7CA5-E374E90C4790}"/>
                </a:ext>
              </a:extLst>
            </p:cNvPr>
            <p:cNvSpPr/>
            <p:nvPr/>
          </p:nvSpPr>
          <p:spPr>
            <a:xfrm>
              <a:off x="2495088" y="191063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3" name="pl59">
              <a:extLst>
                <a:ext uri="{FF2B5EF4-FFF2-40B4-BE49-F238E27FC236}">
                  <a16:creationId xmlns:a16="http://schemas.microsoft.com/office/drawing/2014/main" id="{06E469CE-4AE6-88D9-E918-AF72415BC997}"/>
                </a:ext>
              </a:extLst>
            </p:cNvPr>
            <p:cNvSpPr/>
            <p:nvPr/>
          </p:nvSpPr>
          <p:spPr>
            <a:xfrm>
              <a:off x="3477302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4" name="pl60">
              <a:extLst>
                <a:ext uri="{FF2B5EF4-FFF2-40B4-BE49-F238E27FC236}">
                  <a16:creationId xmlns:a16="http://schemas.microsoft.com/office/drawing/2014/main" id="{863102F4-E679-53A9-E6F5-12C9AE669FC9}"/>
                </a:ext>
              </a:extLst>
            </p:cNvPr>
            <p:cNvSpPr/>
            <p:nvPr/>
          </p:nvSpPr>
          <p:spPr>
            <a:xfrm>
              <a:off x="5115938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5" name="pl61">
              <a:extLst>
                <a:ext uri="{FF2B5EF4-FFF2-40B4-BE49-F238E27FC236}">
                  <a16:creationId xmlns:a16="http://schemas.microsoft.com/office/drawing/2014/main" id="{98FC40E8-08C5-B5C5-52CC-EAA2D28FAC71}"/>
                </a:ext>
              </a:extLst>
            </p:cNvPr>
            <p:cNvSpPr/>
            <p:nvPr/>
          </p:nvSpPr>
          <p:spPr>
            <a:xfrm>
              <a:off x="6754574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6" name="pl62">
              <a:extLst>
                <a:ext uri="{FF2B5EF4-FFF2-40B4-BE49-F238E27FC236}">
                  <a16:creationId xmlns:a16="http://schemas.microsoft.com/office/drawing/2014/main" id="{64E85A95-324E-FD62-2970-FDBB6AEDC1A0}"/>
                </a:ext>
              </a:extLst>
            </p:cNvPr>
            <p:cNvSpPr/>
            <p:nvPr/>
          </p:nvSpPr>
          <p:spPr>
            <a:xfrm>
              <a:off x="8393210" y="5652865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1600"/>
            </a:p>
          </p:txBody>
        </p:sp>
        <p:sp>
          <p:nvSpPr>
            <p:cNvPr id="67" name="tx63">
              <a:extLst>
                <a:ext uri="{FF2B5EF4-FFF2-40B4-BE49-F238E27FC236}">
                  <a16:creationId xmlns:a16="http://schemas.microsoft.com/office/drawing/2014/main" id="{CD14DE6A-7972-EE74-0B7A-E37044C99F64}"/>
                </a:ext>
              </a:extLst>
            </p:cNvPr>
            <p:cNvSpPr/>
            <p:nvPr/>
          </p:nvSpPr>
          <p:spPr>
            <a:xfrm>
              <a:off x="3427616" y="5715168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-2</a:t>
              </a:r>
            </a:p>
          </p:txBody>
        </p:sp>
        <p:sp>
          <p:nvSpPr>
            <p:cNvPr id="68" name="tx64">
              <a:extLst>
                <a:ext uri="{FF2B5EF4-FFF2-40B4-BE49-F238E27FC236}">
                  <a16:creationId xmlns:a16="http://schemas.microsoft.com/office/drawing/2014/main" id="{89B3705D-8143-4BE6-80C9-03188EFD23D2}"/>
                </a:ext>
              </a:extLst>
            </p:cNvPr>
            <p:cNvSpPr/>
            <p:nvPr/>
          </p:nvSpPr>
          <p:spPr>
            <a:xfrm>
              <a:off x="5084860" y="5713804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69" name="tx65">
              <a:extLst>
                <a:ext uri="{FF2B5EF4-FFF2-40B4-BE49-F238E27FC236}">
                  <a16:creationId xmlns:a16="http://schemas.microsoft.com/office/drawing/2014/main" id="{D8F4117D-3F3F-FB1C-E854-DC4FBCDC2F43}"/>
                </a:ext>
              </a:extLst>
            </p:cNvPr>
            <p:cNvSpPr/>
            <p:nvPr/>
          </p:nvSpPr>
          <p:spPr>
            <a:xfrm>
              <a:off x="6723496" y="5715168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0" name="tx66">
              <a:extLst>
                <a:ext uri="{FF2B5EF4-FFF2-40B4-BE49-F238E27FC236}">
                  <a16:creationId xmlns:a16="http://schemas.microsoft.com/office/drawing/2014/main" id="{32C70768-42E5-7E15-B934-517A22FD98C6}"/>
                </a:ext>
              </a:extLst>
            </p:cNvPr>
            <p:cNvSpPr/>
            <p:nvPr/>
          </p:nvSpPr>
          <p:spPr>
            <a:xfrm>
              <a:off x="8362132" y="5715495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71" name="tx67">
              <a:extLst>
                <a:ext uri="{FF2B5EF4-FFF2-40B4-BE49-F238E27FC236}">
                  <a16:creationId xmlns:a16="http://schemas.microsoft.com/office/drawing/2014/main" id="{D100F94C-4AA2-DCF4-E8AE-B07B6C47CF01}"/>
                </a:ext>
              </a:extLst>
            </p:cNvPr>
            <p:cNvSpPr/>
            <p:nvPr/>
          </p:nvSpPr>
          <p:spPr>
            <a:xfrm>
              <a:off x="7583451" y="5825919"/>
              <a:ext cx="896441" cy="1191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 1 (56.82%)</a:t>
              </a:r>
            </a:p>
          </p:txBody>
        </p:sp>
        <p:sp>
          <p:nvSpPr>
            <p:cNvPr id="72" name="tx68">
              <a:extLst>
                <a:ext uri="{FF2B5EF4-FFF2-40B4-BE49-F238E27FC236}">
                  <a16:creationId xmlns:a16="http://schemas.microsoft.com/office/drawing/2014/main" id="{6C14C607-5B3A-3DD8-66AE-F29ADFE17ADC}"/>
                </a:ext>
              </a:extLst>
            </p:cNvPr>
            <p:cNvSpPr/>
            <p:nvPr/>
          </p:nvSpPr>
          <p:spPr>
            <a:xfrm rot="-5400000">
              <a:off x="1801365" y="2181937"/>
              <a:ext cx="896441" cy="1191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 2 (24.56%)</a:t>
              </a:r>
            </a:p>
          </p:txBody>
        </p:sp>
        <p:sp>
          <p:nvSpPr>
            <p:cNvPr id="73" name="tx69">
              <a:extLst>
                <a:ext uri="{FF2B5EF4-FFF2-40B4-BE49-F238E27FC236}">
                  <a16:creationId xmlns:a16="http://schemas.microsoft.com/office/drawing/2014/main" id="{3B161CB3-3FD0-787D-BD35-5AD6ACBBDF01}"/>
                </a:ext>
              </a:extLst>
            </p:cNvPr>
            <p:cNvSpPr/>
            <p:nvPr/>
          </p:nvSpPr>
          <p:spPr>
            <a:xfrm>
              <a:off x="4674395" y="1562733"/>
              <a:ext cx="1660983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PCA graph of individuals</a:t>
              </a:r>
            </a:p>
          </p:txBody>
        </p:sp>
      </p:grpSp>
      <p:sp>
        <p:nvSpPr>
          <p:cNvPr id="74" name="Flèche : double flèche horizontale 73">
            <a:extLst>
              <a:ext uri="{FF2B5EF4-FFF2-40B4-BE49-F238E27FC236}">
                <a16:creationId xmlns:a16="http://schemas.microsoft.com/office/drawing/2014/main" id="{479390B1-9EDD-BF0F-C762-6D84E6DA302D}"/>
              </a:ext>
            </a:extLst>
          </p:cNvPr>
          <p:cNvSpPr/>
          <p:nvPr/>
        </p:nvSpPr>
        <p:spPr>
          <a:xfrm rot="152071">
            <a:off x="3974195" y="3181068"/>
            <a:ext cx="5289113" cy="388147"/>
          </a:xfrm>
          <a:prstGeom prst="leftRightArrow">
            <a:avLst>
              <a:gd name="adj1" fmla="val 59506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428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Etudes des individus/Graphe des individus</a:t>
            </a:r>
          </a:p>
        </p:txBody>
      </p:sp>
      <p:sp>
        <p:nvSpPr>
          <p:cNvPr id="3" name="Rectangle 2"/>
          <p:cNvSpPr/>
          <p:nvPr/>
        </p:nvSpPr>
        <p:spPr>
          <a:xfrm>
            <a:off x="9480376" y="6664162"/>
            <a:ext cx="4572000" cy="1538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400" dirty="0"/>
              <a:t>https://www.analyticsvidhya.com/blog/2020/12/an-end-to-end-comprehensive-guide-for-pca/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44DE067-E691-6681-7E04-17B110E1076E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D060AD60-1D21-C57A-5122-9E3ABF9F0E9F}"/>
              </a:ext>
            </a:extLst>
          </p:cNvPr>
          <p:cNvGrpSpPr/>
          <p:nvPr/>
        </p:nvGrpSpPr>
        <p:grpSpPr>
          <a:xfrm>
            <a:off x="772867" y="1024305"/>
            <a:ext cx="10959532" cy="4809390"/>
            <a:chOff x="2187165" y="1323410"/>
            <a:chExt cx="6451617" cy="4644543"/>
          </a:xfrm>
        </p:grpSpPr>
        <p:sp>
          <p:nvSpPr>
            <p:cNvPr id="8" name="rc3">
              <a:extLst>
                <a:ext uri="{FF2B5EF4-FFF2-40B4-BE49-F238E27FC236}">
                  <a16:creationId xmlns:a16="http://schemas.microsoft.com/office/drawing/2014/main" id="{D63D121D-4F81-137D-5950-60CDF982D450}"/>
                </a:ext>
              </a:extLst>
            </p:cNvPr>
            <p:cNvSpPr/>
            <p:nvPr/>
          </p:nvSpPr>
          <p:spPr>
            <a:xfrm>
              <a:off x="2237982" y="1323410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" name="pl4">
              <a:extLst>
                <a:ext uri="{FF2B5EF4-FFF2-40B4-BE49-F238E27FC236}">
                  <a16:creationId xmlns:a16="http://schemas.microsoft.com/office/drawing/2014/main" id="{760E3A41-6DDF-AD2A-A0AE-7A1588761255}"/>
                </a:ext>
              </a:extLst>
            </p:cNvPr>
            <p:cNvSpPr/>
            <p:nvPr/>
          </p:nvSpPr>
          <p:spPr>
            <a:xfrm>
              <a:off x="2544950" y="5000187"/>
              <a:ext cx="5140435" cy="0"/>
            </a:xfrm>
            <a:custGeom>
              <a:avLst/>
              <a:gdLst/>
              <a:ahLst/>
              <a:cxnLst/>
              <a:rect l="0" t="0" r="0" b="0"/>
              <a:pathLst>
                <a:path w="5140435">
                  <a:moveTo>
                    <a:pt x="0" y="0"/>
                  </a:moveTo>
                  <a:lnTo>
                    <a:pt x="5140435" y="0"/>
                  </a:lnTo>
                  <a:lnTo>
                    <a:pt x="5140435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0" name="pl5">
              <a:extLst>
                <a:ext uri="{FF2B5EF4-FFF2-40B4-BE49-F238E27FC236}">
                  <a16:creationId xmlns:a16="http://schemas.microsoft.com/office/drawing/2014/main" id="{E7FB12C5-195F-BA4B-385E-5785237007D4}"/>
                </a:ext>
              </a:extLst>
            </p:cNvPr>
            <p:cNvSpPr/>
            <p:nvPr/>
          </p:nvSpPr>
          <p:spPr>
            <a:xfrm>
              <a:off x="2544950" y="4012775"/>
              <a:ext cx="5140435" cy="0"/>
            </a:xfrm>
            <a:custGeom>
              <a:avLst/>
              <a:gdLst/>
              <a:ahLst/>
              <a:cxnLst/>
              <a:rect l="0" t="0" r="0" b="0"/>
              <a:pathLst>
                <a:path w="5140435">
                  <a:moveTo>
                    <a:pt x="0" y="0"/>
                  </a:moveTo>
                  <a:lnTo>
                    <a:pt x="5140435" y="0"/>
                  </a:lnTo>
                  <a:lnTo>
                    <a:pt x="5140435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1" name="pl6">
              <a:extLst>
                <a:ext uri="{FF2B5EF4-FFF2-40B4-BE49-F238E27FC236}">
                  <a16:creationId xmlns:a16="http://schemas.microsoft.com/office/drawing/2014/main" id="{E95C8CCA-9195-D0E0-D5EA-1F2DFD319F13}"/>
                </a:ext>
              </a:extLst>
            </p:cNvPr>
            <p:cNvSpPr/>
            <p:nvPr/>
          </p:nvSpPr>
          <p:spPr>
            <a:xfrm>
              <a:off x="2544950" y="3025364"/>
              <a:ext cx="5140435" cy="0"/>
            </a:xfrm>
            <a:custGeom>
              <a:avLst/>
              <a:gdLst/>
              <a:ahLst/>
              <a:cxnLst/>
              <a:rect l="0" t="0" r="0" b="0"/>
              <a:pathLst>
                <a:path w="5140435">
                  <a:moveTo>
                    <a:pt x="0" y="0"/>
                  </a:moveTo>
                  <a:lnTo>
                    <a:pt x="5140435" y="0"/>
                  </a:lnTo>
                  <a:lnTo>
                    <a:pt x="5140435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2" name="pl7">
              <a:extLst>
                <a:ext uri="{FF2B5EF4-FFF2-40B4-BE49-F238E27FC236}">
                  <a16:creationId xmlns:a16="http://schemas.microsoft.com/office/drawing/2014/main" id="{70FAC753-0E85-6CA7-A199-59C4924DB610}"/>
                </a:ext>
              </a:extLst>
            </p:cNvPr>
            <p:cNvSpPr/>
            <p:nvPr/>
          </p:nvSpPr>
          <p:spPr>
            <a:xfrm>
              <a:off x="2544950" y="2037952"/>
              <a:ext cx="5140435" cy="0"/>
            </a:xfrm>
            <a:custGeom>
              <a:avLst/>
              <a:gdLst/>
              <a:ahLst/>
              <a:cxnLst/>
              <a:rect l="0" t="0" r="0" b="0"/>
              <a:pathLst>
                <a:path w="5140435">
                  <a:moveTo>
                    <a:pt x="0" y="0"/>
                  </a:moveTo>
                  <a:lnTo>
                    <a:pt x="5140435" y="0"/>
                  </a:lnTo>
                  <a:lnTo>
                    <a:pt x="5140435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3" name="pl8">
              <a:extLst>
                <a:ext uri="{FF2B5EF4-FFF2-40B4-BE49-F238E27FC236}">
                  <a16:creationId xmlns:a16="http://schemas.microsoft.com/office/drawing/2014/main" id="{EE8F5851-F6E5-4BFA-D54B-5643DB6C8521}"/>
                </a:ext>
              </a:extLst>
            </p:cNvPr>
            <p:cNvSpPr/>
            <p:nvPr/>
          </p:nvSpPr>
          <p:spPr>
            <a:xfrm>
              <a:off x="3862527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4" name="pl9">
              <a:extLst>
                <a:ext uri="{FF2B5EF4-FFF2-40B4-BE49-F238E27FC236}">
                  <a16:creationId xmlns:a16="http://schemas.microsoft.com/office/drawing/2014/main" id="{6A5A0028-4ED2-3263-F2E0-725C40A7CE0F}"/>
                </a:ext>
              </a:extLst>
            </p:cNvPr>
            <p:cNvSpPr/>
            <p:nvPr/>
          </p:nvSpPr>
          <p:spPr>
            <a:xfrm>
              <a:off x="5561341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5" name="pl10">
              <a:extLst>
                <a:ext uri="{FF2B5EF4-FFF2-40B4-BE49-F238E27FC236}">
                  <a16:creationId xmlns:a16="http://schemas.microsoft.com/office/drawing/2014/main" id="{8199AF83-FCCD-0BD5-61C8-EB0D544D6110}"/>
                </a:ext>
              </a:extLst>
            </p:cNvPr>
            <p:cNvSpPr/>
            <p:nvPr/>
          </p:nvSpPr>
          <p:spPr>
            <a:xfrm>
              <a:off x="726015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6" name="pl11">
              <a:extLst>
                <a:ext uri="{FF2B5EF4-FFF2-40B4-BE49-F238E27FC236}">
                  <a16:creationId xmlns:a16="http://schemas.microsoft.com/office/drawing/2014/main" id="{0BAE1230-AD3D-9722-8DE3-8817E5237ADC}"/>
                </a:ext>
              </a:extLst>
            </p:cNvPr>
            <p:cNvSpPr/>
            <p:nvPr/>
          </p:nvSpPr>
          <p:spPr>
            <a:xfrm>
              <a:off x="2544950" y="5493892"/>
              <a:ext cx="5140435" cy="0"/>
            </a:xfrm>
            <a:custGeom>
              <a:avLst/>
              <a:gdLst/>
              <a:ahLst/>
              <a:cxnLst/>
              <a:rect l="0" t="0" r="0" b="0"/>
              <a:pathLst>
                <a:path w="5140435">
                  <a:moveTo>
                    <a:pt x="0" y="0"/>
                  </a:moveTo>
                  <a:lnTo>
                    <a:pt x="5140435" y="0"/>
                  </a:lnTo>
                  <a:lnTo>
                    <a:pt x="5140435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7" name="pl12">
              <a:extLst>
                <a:ext uri="{FF2B5EF4-FFF2-40B4-BE49-F238E27FC236}">
                  <a16:creationId xmlns:a16="http://schemas.microsoft.com/office/drawing/2014/main" id="{88AD9EC0-93CC-E412-1C0A-914D9C0B6C2E}"/>
                </a:ext>
              </a:extLst>
            </p:cNvPr>
            <p:cNvSpPr/>
            <p:nvPr/>
          </p:nvSpPr>
          <p:spPr>
            <a:xfrm>
              <a:off x="2544950" y="4506481"/>
              <a:ext cx="5140435" cy="0"/>
            </a:xfrm>
            <a:custGeom>
              <a:avLst/>
              <a:gdLst/>
              <a:ahLst/>
              <a:cxnLst/>
              <a:rect l="0" t="0" r="0" b="0"/>
              <a:pathLst>
                <a:path w="5140435">
                  <a:moveTo>
                    <a:pt x="0" y="0"/>
                  </a:moveTo>
                  <a:lnTo>
                    <a:pt x="5140435" y="0"/>
                  </a:lnTo>
                  <a:lnTo>
                    <a:pt x="5140435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8" name="pl13">
              <a:extLst>
                <a:ext uri="{FF2B5EF4-FFF2-40B4-BE49-F238E27FC236}">
                  <a16:creationId xmlns:a16="http://schemas.microsoft.com/office/drawing/2014/main" id="{278C9880-726D-0DA5-928B-67F2E6568D48}"/>
                </a:ext>
              </a:extLst>
            </p:cNvPr>
            <p:cNvSpPr/>
            <p:nvPr/>
          </p:nvSpPr>
          <p:spPr>
            <a:xfrm>
              <a:off x="2544950" y="3519069"/>
              <a:ext cx="5140435" cy="0"/>
            </a:xfrm>
            <a:custGeom>
              <a:avLst/>
              <a:gdLst/>
              <a:ahLst/>
              <a:cxnLst/>
              <a:rect l="0" t="0" r="0" b="0"/>
              <a:pathLst>
                <a:path w="5140435">
                  <a:moveTo>
                    <a:pt x="0" y="0"/>
                  </a:moveTo>
                  <a:lnTo>
                    <a:pt x="5140435" y="0"/>
                  </a:lnTo>
                  <a:lnTo>
                    <a:pt x="5140435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9" name="pl14">
              <a:extLst>
                <a:ext uri="{FF2B5EF4-FFF2-40B4-BE49-F238E27FC236}">
                  <a16:creationId xmlns:a16="http://schemas.microsoft.com/office/drawing/2014/main" id="{BB5905CA-5C58-C6A6-C9EB-270680FD96E8}"/>
                </a:ext>
              </a:extLst>
            </p:cNvPr>
            <p:cNvSpPr/>
            <p:nvPr/>
          </p:nvSpPr>
          <p:spPr>
            <a:xfrm>
              <a:off x="2544950" y="2531658"/>
              <a:ext cx="5140435" cy="0"/>
            </a:xfrm>
            <a:custGeom>
              <a:avLst/>
              <a:gdLst/>
              <a:ahLst/>
              <a:cxnLst/>
              <a:rect l="0" t="0" r="0" b="0"/>
              <a:pathLst>
                <a:path w="5140435">
                  <a:moveTo>
                    <a:pt x="0" y="0"/>
                  </a:moveTo>
                  <a:lnTo>
                    <a:pt x="5140435" y="0"/>
                  </a:lnTo>
                  <a:lnTo>
                    <a:pt x="5140435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0" name="pl15">
              <a:extLst>
                <a:ext uri="{FF2B5EF4-FFF2-40B4-BE49-F238E27FC236}">
                  <a16:creationId xmlns:a16="http://schemas.microsoft.com/office/drawing/2014/main" id="{7FAD7B0F-A191-655C-56FF-A83F1666EFD4}"/>
                </a:ext>
              </a:extLst>
            </p:cNvPr>
            <p:cNvSpPr/>
            <p:nvPr/>
          </p:nvSpPr>
          <p:spPr>
            <a:xfrm>
              <a:off x="3013120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1" name="pl16">
              <a:extLst>
                <a:ext uri="{FF2B5EF4-FFF2-40B4-BE49-F238E27FC236}">
                  <a16:creationId xmlns:a16="http://schemas.microsoft.com/office/drawing/2014/main" id="{26016F60-DF41-F451-1239-E70CDA0EE373}"/>
                </a:ext>
              </a:extLst>
            </p:cNvPr>
            <p:cNvSpPr/>
            <p:nvPr/>
          </p:nvSpPr>
          <p:spPr>
            <a:xfrm>
              <a:off x="4711934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2" name="pl17">
              <a:extLst>
                <a:ext uri="{FF2B5EF4-FFF2-40B4-BE49-F238E27FC236}">
                  <a16:creationId xmlns:a16="http://schemas.microsoft.com/office/drawing/2014/main" id="{91A376EA-F2A5-EF09-AC45-96FA6D7325FC}"/>
                </a:ext>
              </a:extLst>
            </p:cNvPr>
            <p:cNvSpPr/>
            <p:nvPr/>
          </p:nvSpPr>
          <p:spPr>
            <a:xfrm>
              <a:off x="6410749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3" name="pt18">
              <a:extLst>
                <a:ext uri="{FF2B5EF4-FFF2-40B4-BE49-F238E27FC236}">
                  <a16:creationId xmlns:a16="http://schemas.microsoft.com/office/drawing/2014/main" id="{1E518559-CD9B-70C2-6BAF-E28A647B5BD5}"/>
                </a:ext>
              </a:extLst>
            </p:cNvPr>
            <p:cNvSpPr/>
            <p:nvPr/>
          </p:nvSpPr>
          <p:spPr>
            <a:xfrm>
              <a:off x="2753780" y="1941825"/>
              <a:ext cx="49651" cy="49651"/>
            </a:xfrm>
            <a:prstGeom prst="ellipse">
              <a:avLst/>
            </a:prstGeom>
            <a:solidFill>
              <a:srgbClr val="FC5007">
                <a:alpha val="100000"/>
              </a:srgbClr>
            </a:solidFill>
            <a:ln w="9000" cap="rnd">
              <a:solidFill>
                <a:srgbClr val="FC5007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4" name="pt19">
              <a:extLst>
                <a:ext uri="{FF2B5EF4-FFF2-40B4-BE49-F238E27FC236}">
                  <a16:creationId xmlns:a16="http://schemas.microsoft.com/office/drawing/2014/main" id="{7A7E2019-2208-8CC3-BC7B-1F1D619840A7}"/>
                </a:ext>
              </a:extLst>
            </p:cNvPr>
            <p:cNvSpPr/>
            <p:nvPr/>
          </p:nvSpPr>
          <p:spPr>
            <a:xfrm>
              <a:off x="3682940" y="4332200"/>
              <a:ext cx="49651" cy="49651"/>
            </a:xfrm>
            <a:prstGeom prst="ellipse">
              <a:avLst/>
            </a:prstGeom>
            <a:solidFill>
              <a:srgbClr val="E9B200">
                <a:alpha val="100000"/>
              </a:srgbClr>
            </a:solidFill>
            <a:ln w="9000" cap="rnd">
              <a:solidFill>
                <a:srgbClr val="E9B2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5" name="pt20">
              <a:extLst>
                <a:ext uri="{FF2B5EF4-FFF2-40B4-BE49-F238E27FC236}">
                  <a16:creationId xmlns:a16="http://schemas.microsoft.com/office/drawing/2014/main" id="{BECD2125-B85B-1481-93E6-2A86D0490F3E}"/>
                </a:ext>
              </a:extLst>
            </p:cNvPr>
            <p:cNvSpPr/>
            <p:nvPr/>
          </p:nvSpPr>
          <p:spPr>
            <a:xfrm>
              <a:off x="6034313" y="2559052"/>
              <a:ext cx="49651" cy="49651"/>
            </a:xfrm>
            <a:prstGeom prst="ellipse">
              <a:avLst/>
            </a:prstGeom>
            <a:solidFill>
              <a:srgbClr val="E7B700">
                <a:alpha val="100000"/>
              </a:srgbClr>
            </a:solidFill>
            <a:ln w="9000" cap="rnd">
              <a:solidFill>
                <a:srgbClr val="E7B7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6" name="pt21">
              <a:extLst>
                <a:ext uri="{FF2B5EF4-FFF2-40B4-BE49-F238E27FC236}">
                  <a16:creationId xmlns:a16="http://schemas.microsoft.com/office/drawing/2014/main" id="{C83B867D-7EDA-3C8C-5F09-84A5AD7978B7}"/>
                </a:ext>
              </a:extLst>
            </p:cNvPr>
            <p:cNvSpPr/>
            <p:nvPr/>
          </p:nvSpPr>
          <p:spPr>
            <a:xfrm>
              <a:off x="3008195" y="5465607"/>
              <a:ext cx="49651" cy="49651"/>
            </a:xfrm>
            <a:prstGeom prst="ellipse">
              <a:avLst/>
            </a:prstGeom>
            <a:solidFill>
              <a:srgbClr val="FC4E07">
                <a:alpha val="100000"/>
              </a:srgbClr>
            </a:solidFill>
            <a:ln w="9000" cap="rnd">
              <a:solidFill>
                <a:srgbClr val="FC4E07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7" name="pt22">
              <a:extLst>
                <a:ext uri="{FF2B5EF4-FFF2-40B4-BE49-F238E27FC236}">
                  <a16:creationId xmlns:a16="http://schemas.microsoft.com/office/drawing/2014/main" id="{BBD2ACA5-FF31-2B77-1DD1-A29A63FA2664}"/>
                </a:ext>
              </a:extLst>
            </p:cNvPr>
            <p:cNvSpPr/>
            <p:nvPr/>
          </p:nvSpPr>
          <p:spPr>
            <a:xfrm>
              <a:off x="7426903" y="3470983"/>
              <a:ext cx="49651" cy="49651"/>
            </a:xfrm>
            <a:prstGeom prst="ellipse">
              <a:avLst/>
            </a:prstGeom>
            <a:solidFill>
              <a:srgbClr val="FA6705">
                <a:alpha val="100000"/>
              </a:srgbClr>
            </a:solidFill>
            <a:ln w="9000" cap="rnd">
              <a:solidFill>
                <a:srgbClr val="FA670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8" name="pt23">
              <a:extLst>
                <a:ext uri="{FF2B5EF4-FFF2-40B4-BE49-F238E27FC236}">
                  <a16:creationId xmlns:a16="http://schemas.microsoft.com/office/drawing/2014/main" id="{46A2A335-2BFB-FFE1-20B0-DF358DB86359}"/>
                </a:ext>
              </a:extLst>
            </p:cNvPr>
            <p:cNvSpPr/>
            <p:nvPr/>
          </p:nvSpPr>
          <p:spPr>
            <a:xfrm>
              <a:off x="6596613" y="4604602"/>
              <a:ext cx="49651" cy="49651"/>
            </a:xfrm>
            <a:prstGeom prst="ellipse">
              <a:avLst/>
            </a:prstGeom>
            <a:solidFill>
              <a:srgbClr val="FB5E06">
                <a:alpha val="100000"/>
              </a:srgbClr>
            </a:solidFill>
            <a:ln w="9000" cap="rnd">
              <a:solidFill>
                <a:srgbClr val="FB5E06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9" name="pt24">
              <a:extLst>
                <a:ext uri="{FF2B5EF4-FFF2-40B4-BE49-F238E27FC236}">
                  <a16:creationId xmlns:a16="http://schemas.microsoft.com/office/drawing/2014/main" id="{73DE9258-FE35-2BBB-7E38-68239B63DE9B}"/>
                </a:ext>
              </a:extLst>
            </p:cNvPr>
            <p:cNvSpPr/>
            <p:nvPr/>
          </p:nvSpPr>
          <p:spPr>
            <a:xfrm>
              <a:off x="5030845" y="2767768"/>
              <a:ext cx="49651" cy="49651"/>
            </a:xfrm>
            <a:prstGeom prst="ellipse">
              <a:avLst/>
            </a:prstGeom>
            <a:solidFill>
              <a:srgbClr val="F48A02">
                <a:alpha val="100000"/>
              </a:srgbClr>
            </a:solidFill>
            <a:ln w="9000" cap="rnd">
              <a:solidFill>
                <a:srgbClr val="F48A02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0" name="pt25">
              <a:extLst>
                <a:ext uri="{FF2B5EF4-FFF2-40B4-BE49-F238E27FC236}">
                  <a16:creationId xmlns:a16="http://schemas.microsoft.com/office/drawing/2014/main" id="{460EE318-FD18-F6E6-9042-6E1B28D528FF}"/>
                </a:ext>
              </a:extLst>
            </p:cNvPr>
            <p:cNvSpPr/>
            <p:nvPr/>
          </p:nvSpPr>
          <p:spPr>
            <a:xfrm>
              <a:off x="4539247" y="2128305"/>
              <a:ext cx="49651" cy="49651"/>
            </a:xfrm>
            <a:prstGeom prst="ellipse">
              <a:avLst/>
            </a:prstGeom>
            <a:solidFill>
              <a:srgbClr val="EBAC00">
                <a:alpha val="100000"/>
              </a:srgbClr>
            </a:solidFill>
            <a:ln w="9000" cap="rnd">
              <a:solidFill>
                <a:srgbClr val="EBAC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1" name="pt26">
              <a:extLst>
                <a:ext uri="{FF2B5EF4-FFF2-40B4-BE49-F238E27FC236}">
                  <a16:creationId xmlns:a16="http://schemas.microsoft.com/office/drawing/2014/main" id="{D79F49DC-8248-85B5-D5EC-F64258687FC2}"/>
                </a:ext>
              </a:extLst>
            </p:cNvPr>
            <p:cNvSpPr/>
            <p:nvPr/>
          </p:nvSpPr>
          <p:spPr>
            <a:xfrm>
              <a:off x="4556605" y="4715373"/>
              <a:ext cx="49651" cy="49651"/>
            </a:xfrm>
            <a:prstGeom prst="ellipse">
              <a:avLst/>
            </a:prstGeom>
            <a:solidFill>
              <a:srgbClr val="FB5706">
                <a:alpha val="100000"/>
              </a:srgbClr>
            </a:solidFill>
            <a:ln w="9000" cap="rnd">
              <a:solidFill>
                <a:srgbClr val="FB5706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2" name="pt27">
              <a:extLst>
                <a:ext uri="{FF2B5EF4-FFF2-40B4-BE49-F238E27FC236}">
                  <a16:creationId xmlns:a16="http://schemas.microsoft.com/office/drawing/2014/main" id="{8F049443-50E0-C960-1C09-8EE45BEA7DCE}"/>
                </a:ext>
              </a:extLst>
            </p:cNvPr>
            <p:cNvSpPr/>
            <p:nvPr/>
          </p:nvSpPr>
          <p:spPr>
            <a:xfrm>
              <a:off x="3327153" y="3090620"/>
              <a:ext cx="49651" cy="49651"/>
            </a:xfrm>
            <a:prstGeom prst="ellipse">
              <a:avLst/>
            </a:prstGeom>
            <a:solidFill>
              <a:srgbClr val="FA6705">
                <a:alpha val="100000"/>
              </a:srgbClr>
            </a:solidFill>
            <a:ln w="9000" cap="rnd">
              <a:solidFill>
                <a:srgbClr val="FA670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3" name="pt28">
              <a:extLst>
                <a:ext uri="{FF2B5EF4-FFF2-40B4-BE49-F238E27FC236}">
                  <a16:creationId xmlns:a16="http://schemas.microsoft.com/office/drawing/2014/main" id="{2DED279B-5A22-8DAA-3B54-B11798A7F2E7}"/>
                </a:ext>
              </a:extLst>
            </p:cNvPr>
            <p:cNvSpPr/>
            <p:nvPr/>
          </p:nvSpPr>
          <p:spPr>
            <a:xfrm>
              <a:off x="4601599" y="3360343"/>
              <a:ext cx="49651" cy="49651"/>
            </a:xfrm>
            <a:prstGeom prst="ellipse">
              <a:avLst/>
            </a:prstGeom>
            <a:solidFill>
              <a:srgbClr val="00AFBB">
                <a:alpha val="100000"/>
              </a:srgbClr>
            </a:solidFill>
            <a:ln w="9000" cap="rnd">
              <a:solidFill>
                <a:srgbClr val="00AFB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4" name="tx29">
              <a:extLst>
                <a:ext uri="{FF2B5EF4-FFF2-40B4-BE49-F238E27FC236}">
                  <a16:creationId xmlns:a16="http://schemas.microsoft.com/office/drawing/2014/main" id="{06A83693-BCBD-56C9-7115-CDF2649DE993}"/>
                </a:ext>
              </a:extLst>
            </p:cNvPr>
            <p:cNvSpPr/>
            <p:nvPr/>
          </p:nvSpPr>
          <p:spPr>
            <a:xfrm>
              <a:off x="2670883" y="1995626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FC5007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eleve_1</a:t>
              </a:r>
            </a:p>
          </p:txBody>
        </p:sp>
        <p:sp>
          <p:nvSpPr>
            <p:cNvPr id="35" name="tx30">
              <a:extLst>
                <a:ext uri="{FF2B5EF4-FFF2-40B4-BE49-F238E27FC236}">
                  <a16:creationId xmlns:a16="http://schemas.microsoft.com/office/drawing/2014/main" id="{4DF36CC2-90EA-4927-8075-B84D06F6AACF}"/>
                </a:ext>
              </a:extLst>
            </p:cNvPr>
            <p:cNvSpPr/>
            <p:nvPr/>
          </p:nvSpPr>
          <p:spPr>
            <a:xfrm>
              <a:off x="3601293" y="4165278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E9B2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eleve_2</a:t>
              </a:r>
            </a:p>
          </p:txBody>
        </p:sp>
        <p:sp>
          <p:nvSpPr>
            <p:cNvPr id="36" name="tx31">
              <a:extLst>
                <a:ext uri="{FF2B5EF4-FFF2-40B4-BE49-F238E27FC236}">
                  <a16:creationId xmlns:a16="http://schemas.microsoft.com/office/drawing/2014/main" id="{E070A4F7-6380-8872-F216-DAB3311ABD02}"/>
                </a:ext>
              </a:extLst>
            </p:cNvPr>
            <p:cNvSpPr/>
            <p:nvPr/>
          </p:nvSpPr>
          <p:spPr>
            <a:xfrm>
              <a:off x="5952696" y="2392107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E7B7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eleve_3</a:t>
              </a:r>
            </a:p>
          </p:txBody>
        </p:sp>
        <p:sp>
          <p:nvSpPr>
            <p:cNvPr id="37" name="tx32">
              <a:extLst>
                <a:ext uri="{FF2B5EF4-FFF2-40B4-BE49-F238E27FC236}">
                  <a16:creationId xmlns:a16="http://schemas.microsoft.com/office/drawing/2014/main" id="{96ADA9C2-0DE4-3029-4957-B10757376526}"/>
                </a:ext>
              </a:extLst>
            </p:cNvPr>
            <p:cNvSpPr/>
            <p:nvPr/>
          </p:nvSpPr>
          <p:spPr>
            <a:xfrm>
              <a:off x="2925438" y="5300093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FC4E07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eleve_4</a:t>
              </a:r>
            </a:p>
          </p:txBody>
        </p:sp>
        <p:sp>
          <p:nvSpPr>
            <p:cNvPr id="38" name="tx33">
              <a:extLst>
                <a:ext uri="{FF2B5EF4-FFF2-40B4-BE49-F238E27FC236}">
                  <a16:creationId xmlns:a16="http://schemas.microsoft.com/office/drawing/2014/main" id="{B69D1EA0-1499-5807-2F7A-A1B7DDC8B4CB}"/>
                </a:ext>
              </a:extLst>
            </p:cNvPr>
            <p:cNvSpPr/>
            <p:nvPr/>
          </p:nvSpPr>
          <p:spPr>
            <a:xfrm>
              <a:off x="7052475" y="3305044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FA6705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eleve_5</a:t>
              </a:r>
            </a:p>
          </p:txBody>
        </p:sp>
        <p:sp>
          <p:nvSpPr>
            <p:cNvPr id="39" name="tx34">
              <a:extLst>
                <a:ext uri="{FF2B5EF4-FFF2-40B4-BE49-F238E27FC236}">
                  <a16:creationId xmlns:a16="http://schemas.microsoft.com/office/drawing/2014/main" id="{4E1E3ECE-A0A5-0D3B-EB26-418B0C641BDB}"/>
                </a:ext>
              </a:extLst>
            </p:cNvPr>
            <p:cNvSpPr/>
            <p:nvPr/>
          </p:nvSpPr>
          <p:spPr>
            <a:xfrm>
              <a:off x="6221316" y="4659024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FB5E06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eleve_6</a:t>
              </a:r>
            </a:p>
          </p:txBody>
        </p:sp>
        <p:sp>
          <p:nvSpPr>
            <p:cNvPr id="40" name="tx35">
              <a:extLst>
                <a:ext uri="{FF2B5EF4-FFF2-40B4-BE49-F238E27FC236}">
                  <a16:creationId xmlns:a16="http://schemas.microsoft.com/office/drawing/2014/main" id="{12C84CF4-6E25-329D-3F8D-20C16C1B62C6}"/>
                </a:ext>
              </a:extLst>
            </p:cNvPr>
            <p:cNvSpPr/>
            <p:nvPr/>
          </p:nvSpPr>
          <p:spPr>
            <a:xfrm>
              <a:off x="4948473" y="2601776"/>
              <a:ext cx="50631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F48A02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eleve_7</a:t>
              </a:r>
            </a:p>
          </p:txBody>
        </p:sp>
        <p:sp>
          <p:nvSpPr>
            <p:cNvPr id="41" name="tx36">
              <a:extLst>
                <a:ext uri="{FF2B5EF4-FFF2-40B4-BE49-F238E27FC236}">
                  <a16:creationId xmlns:a16="http://schemas.microsoft.com/office/drawing/2014/main" id="{F6F8DC68-3791-C040-C631-69B283E9667E}"/>
                </a:ext>
              </a:extLst>
            </p:cNvPr>
            <p:cNvSpPr/>
            <p:nvPr/>
          </p:nvSpPr>
          <p:spPr>
            <a:xfrm>
              <a:off x="4457626" y="1961520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EBAC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eleve_8</a:t>
              </a:r>
            </a:p>
          </p:txBody>
        </p:sp>
        <p:sp>
          <p:nvSpPr>
            <p:cNvPr id="42" name="tx37">
              <a:extLst>
                <a:ext uri="{FF2B5EF4-FFF2-40B4-BE49-F238E27FC236}">
                  <a16:creationId xmlns:a16="http://schemas.microsoft.com/office/drawing/2014/main" id="{D7610EB3-2D34-48A2-9484-B35559485BF2}"/>
                </a:ext>
              </a:extLst>
            </p:cNvPr>
            <p:cNvSpPr/>
            <p:nvPr/>
          </p:nvSpPr>
          <p:spPr>
            <a:xfrm>
              <a:off x="4182262" y="4769183"/>
              <a:ext cx="506313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FB5706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eleve_9</a:t>
              </a:r>
            </a:p>
          </p:txBody>
        </p:sp>
        <p:sp>
          <p:nvSpPr>
            <p:cNvPr id="43" name="tx38">
              <a:extLst>
                <a:ext uri="{FF2B5EF4-FFF2-40B4-BE49-F238E27FC236}">
                  <a16:creationId xmlns:a16="http://schemas.microsoft.com/office/drawing/2014/main" id="{89BF0D6B-0107-BA48-AE24-4D576AC858CA}"/>
                </a:ext>
              </a:extLst>
            </p:cNvPr>
            <p:cNvSpPr/>
            <p:nvPr/>
          </p:nvSpPr>
          <p:spPr>
            <a:xfrm>
              <a:off x="3205344" y="2923898"/>
              <a:ext cx="586699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FA6705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eleve_10</a:t>
              </a:r>
            </a:p>
          </p:txBody>
        </p:sp>
        <p:sp>
          <p:nvSpPr>
            <p:cNvPr id="44" name="tx39">
              <a:extLst>
                <a:ext uri="{FF2B5EF4-FFF2-40B4-BE49-F238E27FC236}">
                  <a16:creationId xmlns:a16="http://schemas.microsoft.com/office/drawing/2014/main" id="{01ED0147-2804-7728-B0FF-9916D9FBE791}"/>
                </a:ext>
              </a:extLst>
            </p:cNvPr>
            <p:cNvSpPr/>
            <p:nvPr/>
          </p:nvSpPr>
          <p:spPr>
            <a:xfrm>
              <a:off x="4479326" y="3194012"/>
              <a:ext cx="586699" cy="1326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AFBB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eleve_11</a:t>
              </a:r>
            </a:p>
          </p:txBody>
        </p:sp>
        <p:sp>
          <p:nvSpPr>
            <p:cNvPr id="45" name="pl40">
              <a:extLst>
                <a:ext uri="{FF2B5EF4-FFF2-40B4-BE49-F238E27FC236}">
                  <a16:creationId xmlns:a16="http://schemas.microsoft.com/office/drawing/2014/main" id="{8881F126-B972-1464-E9EA-DD06B2818E49}"/>
                </a:ext>
              </a:extLst>
            </p:cNvPr>
            <p:cNvSpPr/>
            <p:nvPr/>
          </p:nvSpPr>
          <p:spPr>
            <a:xfrm>
              <a:off x="2544950" y="3519069"/>
              <a:ext cx="5140435" cy="0"/>
            </a:xfrm>
            <a:custGeom>
              <a:avLst/>
              <a:gdLst/>
              <a:ahLst/>
              <a:cxnLst/>
              <a:rect l="0" t="0" r="0" b="0"/>
              <a:pathLst>
                <a:path w="5140435">
                  <a:moveTo>
                    <a:pt x="0" y="0"/>
                  </a:moveTo>
                  <a:lnTo>
                    <a:pt x="5140435" y="0"/>
                  </a:lnTo>
                  <a:lnTo>
                    <a:pt x="5140435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6" name="pl41">
              <a:extLst>
                <a:ext uri="{FF2B5EF4-FFF2-40B4-BE49-F238E27FC236}">
                  <a16:creationId xmlns:a16="http://schemas.microsoft.com/office/drawing/2014/main" id="{7F97D093-3A35-9B24-A968-0F2086C0C470}"/>
                </a:ext>
              </a:extLst>
            </p:cNvPr>
            <p:cNvSpPr/>
            <p:nvPr/>
          </p:nvSpPr>
          <p:spPr>
            <a:xfrm>
              <a:off x="4711934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7" name="tx42">
              <a:extLst>
                <a:ext uri="{FF2B5EF4-FFF2-40B4-BE49-F238E27FC236}">
                  <a16:creationId xmlns:a16="http://schemas.microsoft.com/office/drawing/2014/main" id="{E781859D-D11D-BACC-587D-CD8A8314E5DC}"/>
                </a:ext>
              </a:extLst>
            </p:cNvPr>
            <p:cNvSpPr/>
            <p:nvPr/>
          </p:nvSpPr>
          <p:spPr>
            <a:xfrm>
              <a:off x="2382947" y="5453565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-2</a:t>
              </a:r>
            </a:p>
          </p:txBody>
        </p:sp>
        <p:sp>
          <p:nvSpPr>
            <p:cNvPr id="48" name="tx43">
              <a:extLst>
                <a:ext uri="{FF2B5EF4-FFF2-40B4-BE49-F238E27FC236}">
                  <a16:creationId xmlns:a16="http://schemas.microsoft.com/office/drawing/2014/main" id="{4E567CDC-9FEB-D60E-531F-18C7AC84A8C3}"/>
                </a:ext>
              </a:extLst>
            </p:cNvPr>
            <p:cNvSpPr/>
            <p:nvPr/>
          </p:nvSpPr>
          <p:spPr>
            <a:xfrm>
              <a:off x="2382947" y="4466153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-1</a:t>
              </a:r>
            </a:p>
          </p:txBody>
        </p:sp>
        <p:sp>
          <p:nvSpPr>
            <p:cNvPr id="49" name="tx44">
              <a:extLst>
                <a:ext uri="{FF2B5EF4-FFF2-40B4-BE49-F238E27FC236}">
                  <a16:creationId xmlns:a16="http://schemas.microsoft.com/office/drawing/2014/main" id="{9D8B90F9-8700-5F0F-E524-7B66F8011D54}"/>
                </a:ext>
              </a:extLst>
            </p:cNvPr>
            <p:cNvSpPr/>
            <p:nvPr/>
          </p:nvSpPr>
          <p:spPr>
            <a:xfrm>
              <a:off x="2420164" y="3477378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0</a:t>
              </a:r>
            </a:p>
          </p:txBody>
        </p:sp>
        <p:sp>
          <p:nvSpPr>
            <p:cNvPr id="50" name="tx45">
              <a:extLst>
                <a:ext uri="{FF2B5EF4-FFF2-40B4-BE49-F238E27FC236}">
                  <a16:creationId xmlns:a16="http://schemas.microsoft.com/office/drawing/2014/main" id="{45441B00-DAD6-9315-A0E0-AC1428D28C38}"/>
                </a:ext>
              </a:extLst>
            </p:cNvPr>
            <p:cNvSpPr/>
            <p:nvPr/>
          </p:nvSpPr>
          <p:spPr>
            <a:xfrm>
              <a:off x="2420164" y="2491330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1</a:t>
              </a:r>
            </a:p>
          </p:txBody>
        </p:sp>
        <p:sp>
          <p:nvSpPr>
            <p:cNvPr id="51" name="pl46">
              <a:extLst>
                <a:ext uri="{FF2B5EF4-FFF2-40B4-BE49-F238E27FC236}">
                  <a16:creationId xmlns:a16="http://schemas.microsoft.com/office/drawing/2014/main" id="{81C9AD3D-0232-CD24-B6C5-D60CA2FEC3BC}"/>
                </a:ext>
              </a:extLst>
            </p:cNvPr>
            <p:cNvSpPr/>
            <p:nvPr/>
          </p:nvSpPr>
          <p:spPr>
            <a:xfrm>
              <a:off x="2510155" y="549389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2" name="pl47">
              <a:extLst>
                <a:ext uri="{FF2B5EF4-FFF2-40B4-BE49-F238E27FC236}">
                  <a16:creationId xmlns:a16="http://schemas.microsoft.com/office/drawing/2014/main" id="{51C8AB62-4212-6B7B-60F6-0B98C7870B4B}"/>
                </a:ext>
              </a:extLst>
            </p:cNvPr>
            <p:cNvSpPr/>
            <p:nvPr/>
          </p:nvSpPr>
          <p:spPr>
            <a:xfrm>
              <a:off x="2510155" y="450648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3" name="pl48">
              <a:extLst>
                <a:ext uri="{FF2B5EF4-FFF2-40B4-BE49-F238E27FC236}">
                  <a16:creationId xmlns:a16="http://schemas.microsoft.com/office/drawing/2014/main" id="{FB1C3C87-DDD6-0B12-7213-42DDF488B5D7}"/>
                </a:ext>
              </a:extLst>
            </p:cNvPr>
            <p:cNvSpPr/>
            <p:nvPr/>
          </p:nvSpPr>
          <p:spPr>
            <a:xfrm>
              <a:off x="2510155" y="351906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4" name="pl49">
              <a:extLst>
                <a:ext uri="{FF2B5EF4-FFF2-40B4-BE49-F238E27FC236}">
                  <a16:creationId xmlns:a16="http://schemas.microsoft.com/office/drawing/2014/main" id="{585A7F25-903C-6DFF-5BA1-1271A46A2EB9}"/>
                </a:ext>
              </a:extLst>
            </p:cNvPr>
            <p:cNvSpPr/>
            <p:nvPr/>
          </p:nvSpPr>
          <p:spPr>
            <a:xfrm>
              <a:off x="2510155" y="253165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5" name="pl50">
              <a:extLst>
                <a:ext uri="{FF2B5EF4-FFF2-40B4-BE49-F238E27FC236}">
                  <a16:creationId xmlns:a16="http://schemas.microsoft.com/office/drawing/2014/main" id="{79CE6C7B-99A5-A407-C439-DB857ECB7225}"/>
                </a:ext>
              </a:extLst>
            </p:cNvPr>
            <p:cNvSpPr/>
            <p:nvPr/>
          </p:nvSpPr>
          <p:spPr>
            <a:xfrm>
              <a:off x="3013120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6" name="pl51">
              <a:extLst>
                <a:ext uri="{FF2B5EF4-FFF2-40B4-BE49-F238E27FC236}">
                  <a16:creationId xmlns:a16="http://schemas.microsoft.com/office/drawing/2014/main" id="{CBB194D7-336F-062E-B982-6CED1F044083}"/>
                </a:ext>
              </a:extLst>
            </p:cNvPr>
            <p:cNvSpPr/>
            <p:nvPr/>
          </p:nvSpPr>
          <p:spPr>
            <a:xfrm>
              <a:off x="4711934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7" name="pl52">
              <a:extLst>
                <a:ext uri="{FF2B5EF4-FFF2-40B4-BE49-F238E27FC236}">
                  <a16:creationId xmlns:a16="http://schemas.microsoft.com/office/drawing/2014/main" id="{75EB2D78-971C-A9D4-C72B-1E0BD9D8BAAC}"/>
                </a:ext>
              </a:extLst>
            </p:cNvPr>
            <p:cNvSpPr/>
            <p:nvPr/>
          </p:nvSpPr>
          <p:spPr>
            <a:xfrm>
              <a:off x="6410749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8" name="tx53">
              <a:extLst>
                <a:ext uri="{FF2B5EF4-FFF2-40B4-BE49-F238E27FC236}">
                  <a16:creationId xmlns:a16="http://schemas.microsoft.com/office/drawing/2014/main" id="{0DDA08B5-741D-6D82-8188-3DE7DF88F7A7}"/>
                </a:ext>
              </a:extLst>
            </p:cNvPr>
            <p:cNvSpPr/>
            <p:nvPr/>
          </p:nvSpPr>
          <p:spPr>
            <a:xfrm>
              <a:off x="2963434" y="5728925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-2</a:t>
              </a:r>
            </a:p>
          </p:txBody>
        </p:sp>
        <p:sp>
          <p:nvSpPr>
            <p:cNvPr id="59" name="tx54">
              <a:extLst>
                <a:ext uri="{FF2B5EF4-FFF2-40B4-BE49-F238E27FC236}">
                  <a16:creationId xmlns:a16="http://schemas.microsoft.com/office/drawing/2014/main" id="{233FDEA9-CFBE-1CEC-D29F-7F5937CF5521}"/>
                </a:ext>
              </a:extLst>
            </p:cNvPr>
            <p:cNvSpPr/>
            <p:nvPr/>
          </p:nvSpPr>
          <p:spPr>
            <a:xfrm>
              <a:off x="4680856" y="5727561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0</a:t>
              </a:r>
            </a:p>
          </p:txBody>
        </p:sp>
        <p:sp>
          <p:nvSpPr>
            <p:cNvPr id="60" name="tx55">
              <a:extLst>
                <a:ext uri="{FF2B5EF4-FFF2-40B4-BE49-F238E27FC236}">
                  <a16:creationId xmlns:a16="http://schemas.microsoft.com/office/drawing/2014/main" id="{18847094-5C0D-EAD0-9BF8-D68706FF3A4A}"/>
                </a:ext>
              </a:extLst>
            </p:cNvPr>
            <p:cNvSpPr/>
            <p:nvPr/>
          </p:nvSpPr>
          <p:spPr>
            <a:xfrm>
              <a:off x="6379671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2</a:t>
              </a:r>
            </a:p>
          </p:txBody>
        </p:sp>
        <p:sp>
          <p:nvSpPr>
            <p:cNvPr id="61" name="tx56">
              <a:extLst>
                <a:ext uri="{FF2B5EF4-FFF2-40B4-BE49-F238E27FC236}">
                  <a16:creationId xmlns:a16="http://schemas.microsoft.com/office/drawing/2014/main" id="{517B8E29-794F-9F0E-4A7D-89E7C37C6D73}"/>
                </a:ext>
              </a:extLst>
            </p:cNvPr>
            <p:cNvSpPr/>
            <p:nvPr/>
          </p:nvSpPr>
          <p:spPr>
            <a:xfrm>
              <a:off x="4688189" y="5836848"/>
              <a:ext cx="853957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Dim1 (56.8%)</a:t>
              </a:r>
            </a:p>
          </p:txBody>
        </p:sp>
        <p:sp>
          <p:nvSpPr>
            <p:cNvPr id="62" name="tx57">
              <a:extLst>
                <a:ext uri="{FF2B5EF4-FFF2-40B4-BE49-F238E27FC236}">
                  <a16:creationId xmlns:a16="http://schemas.microsoft.com/office/drawing/2014/main" id="{2B96E727-806E-8A42-6788-F94385587271}"/>
                </a:ext>
              </a:extLst>
            </p:cNvPr>
            <p:cNvSpPr/>
            <p:nvPr/>
          </p:nvSpPr>
          <p:spPr>
            <a:xfrm rot="-5400000">
              <a:off x="1825739" y="3662989"/>
              <a:ext cx="853957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Dim2 (24.6%)</a:t>
              </a:r>
            </a:p>
          </p:txBody>
        </p:sp>
        <p:pic>
          <p:nvPicPr>
            <p:cNvPr id="63" name="pic58">
              <a:extLst>
                <a:ext uri="{FF2B5EF4-FFF2-40B4-BE49-F238E27FC236}">
                  <a16:creationId xmlns:a16="http://schemas.microsoft.com/office/drawing/2014/main" id="{B9E4171F-995B-25BB-A8C3-3C0C6D6D8C1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4152" y="3283426"/>
              <a:ext cx="219455" cy="1097280"/>
            </a:xfrm>
            <a:prstGeom prst="rect">
              <a:avLst/>
            </a:prstGeom>
          </p:spPr>
        </p:pic>
        <p:sp>
          <p:nvSpPr>
            <p:cNvPr id="64" name="tx59">
              <a:extLst>
                <a:ext uri="{FF2B5EF4-FFF2-40B4-BE49-F238E27FC236}">
                  <a16:creationId xmlns:a16="http://schemas.microsoft.com/office/drawing/2014/main" id="{650A5DE8-9673-BF78-D824-6586FF3B51D0}"/>
                </a:ext>
              </a:extLst>
            </p:cNvPr>
            <p:cNvSpPr/>
            <p:nvPr/>
          </p:nvSpPr>
          <p:spPr>
            <a:xfrm>
              <a:off x="8187991" y="4120546"/>
              <a:ext cx="217517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0.25</a:t>
              </a:r>
            </a:p>
          </p:txBody>
        </p:sp>
        <p:sp>
          <p:nvSpPr>
            <p:cNvPr id="65" name="tx60">
              <a:extLst>
                <a:ext uri="{FF2B5EF4-FFF2-40B4-BE49-F238E27FC236}">
                  <a16:creationId xmlns:a16="http://schemas.microsoft.com/office/drawing/2014/main" id="{E1FDC40B-8152-E178-5FC8-600C713B62F1}"/>
                </a:ext>
              </a:extLst>
            </p:cNvPr>
            <p:cNvSpPr/>
            <p:nvPr/>
          </p:nvSpPr>
          <p:spPr>
            <a:xfrm>
              <a:off x="8187991" y="3811194"/>
              <a:ext cx="217517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0.50</a:t>
              </a:r>
            </a:p>
          </p:txBody>
        </p:sp>
        <p:sp>
          <p:nvSpPr>
            <p:cNvPr id="66" name="tx61">
              <a:extLst>
                <a:ext uri="{FF2B5EF4-FFF2-40B4-BE49-F238E27FC236}">
                  <a16:creationId xmlns:a16="http://schemas.microsoft.com/office/drawing/2014/main" id="{2F10B9B5-1551-9FA4-908D-61719882DC59}"/>
                </a:ext>
              </a:extLst>
            </p:cNvPr>
            <p:cNvSpPr/>
            <p:nvPr/>
          </p:nvSpPr>
          <p:spPr>
            <a:xfrm>
              <a:off x="8187991" y="3501841"/>
              <a:ext cx="217517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0.75</a:t>
              </a:r>
            </a:p>
          </p:txBody>
        </p:sp>
        <p:sp>
          <p:nvSpPr>
            <p:cNvPr id="67" name="tx62">
              <a:extLst>
                <a:ext uri="{FF2B5EF4-FFF2-40B4-BE49-F238E27FC236}">
                  <a16:creationId xmlns:a16="http://schemas.microsoft.com/office/drawing/2014/main" id="{6A20459C-8CAC-DE22-5155-F35FBB7EA979}"/>
                </a:ext>
              </a:extLst>
            </p:cNvPr>
            <p:cNvSpPr/>
            <p:nvPr/>
          </p:nvSpPr>
          <p:spPr>
            <a:xfrm>
              <a:off x="7894152" y="3093061"/>
              <a:ext cx="295088" cy="1020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cos2</a:t>
              </a:r>
            </a:p>
          </p:txBody>
        </p:sp>
        <p:sp>
          <p:nvSpPr>
            <p:cNvPr id="68" name="pl63">
              <a:extLst>
                <a:ext uri="{FF2B5EF4-FFF2-40B4-BE49-F238E27FC236}">
                  <a16:creationId xmlns:a16="http://schemas.microsoft.com/office/drawing/2014/main" id="{ECC85A8C-D6E3-1005-D02C-ADC4A2F8FE73}"/>
                </a:ext>
              </a:extLst>
            </p:cNvPr>
            <p:cNvSpPr/>
            <p:nvPr/>
          </p:nvSpPr>
          <p:spPr>
            <a:xfrm>
              <a:off x="7894152" y="4162238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69" name="pl64">
              <a:extLst>
                <a:ext uri="{FF2B5EF4-FFF2-40B4-BE49-F238E27FC236}">
                  <a16:creationId xmlns:a16="http://schemas.microsoft.com/office/drawing/2014/main" id="{09249EC5-CF27-7666-8405-A21DF2F2BC3A}"/>
                </a:ext>
              </a:extLst>
            </p:cNvPr>
            <p:cNvSpPr/>
            <p:nvPr/>
          </p:nvSpPr>
          <p:spPr>
            <a:xfrm>
              <a:off x="7894152" y="3852885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0" name="pl65">
              <a:extLst>
                <a:ext uri="{FF2B5EF4-FFF2-40B4-BE49-F238E27FC236}">
                  <a16:creationId xmlns:a16="http://schemas.microsoft.com/office/drawing/2014/main" id="{4D26A8C5-E71A-E6A4-9BAE-6D039A881659}"/>
                </a:ext>
              </a:extLst>
            </p:cNvPr>
            <p:cNvSpPr/>
            <p:nvPr/>
          </p:nvSpPr>
          <p:spPr>
            <a:xfrm>
              <a:off x="7894152" y="3543533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1" name="pl66">
              <a:extLst>
                <a:ext uri="{FF2B5EF4-FFF2-40B4-BE49-F238E27FC236}">
                  <a16:creationId xmlns:a16="http://schemas.microsoft.com/office/drawing/2014/main" id="{6FD73B29-EFAB-A7F1-2D4D-6880F049340E}"/>
                </a:ext>
              </a:extLst>
            </p:cNvPr>
            <p:cNvSpPr/>
            <p:nvPr/>
          </p:nvSpPr>
          <p:spPr>
            <a:xfrm>
              <a:off x="8069717" y="4162238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2" name="pl67">
              <a:extLst>
                <a:ext uri="{FF2B5EF4-FFF2-40B4-BE49-F238E27FC236}">
                  <a16:creationId xmlns:a16="http://schemas.microsoft.com/office/drawing/2014/main" id="{C11B00E9-C158-7457-4DFE-C77C098CFECF}"/>
                </a:ext>
              </a:extLst>
            </p:cNvPr>
            <p:cNvSpPr/>
            <p:nvPr/>
          </p:nvSpPr>
          <p:spPr>
            <a:xfrm>
              <a:off x="8069717" y="3852885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3" name="pl68">
              <a:extLst>
                <a:ext uri="{FF2B5EF4-FFF2-40B4-BE49-F238E27FC236}">
                  <a16:creationId xmlns:a16="http://schemas.microsoft.com/office/drawing/2014/main" id="{C8EBDD5C-BE76-A085-4688-B5E7AF5771F7}"/>
                </a:ext>
              </a:extLst>
            </p:cNvPr>
            <p:cNvSpPr/>
            <p:nvPr/>
          </p:nvSpPr>
          <p:spPr>
            <a:xfrm>
              <a:off x="8069717" y="3543533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4" name="tx69">
              <a:extLst>
                <a:ext uri="{FF2B5EF4-FFF2-40B4-BE49-F238E27FC236}">
                  <a16:creationId xmlns:a16="http://schemas.microsoft.com/office/drawing/2014/main" id="{738CB945-6130-DA88-8AE8-F5FE72D96195}"/>
                </a:ext>
              </a:extLst>
            </p:cNvPr>
            <p:cNvSpPr/>
            <p:nvPr/>
          </p:nvSpPr>
          <p:spPr>
            <a:xfrm>
              <a:off x="2544950" y="1560921"/>
              <a:ext cx="1285785" cy="1240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Individuals - PCA</a:t>
              </a:r>
            </a:p>
          </p:txBody>
        </p:sp>
      </p:grpSp>
      <p:sp>
        <p:nvSpPr>
          <p:cNvPr id="75" name="ZoneTexte 74">
            <a:extLst>
              <a:ext uri="{FF2B5EF4-FFF2-40B4-BE49-F238E27FC236}">
                <a16:creationId xmlns:a16="http://schemas.microsoft.com/office/drawing/2014/main" id="{B30C3F49-0853-11AA-FE18-5DE4B3FF6358}"/>
              </a:ext>
            </a:extLst>
          </p:cNvPr>
          <p:cNvSpPr txBox="1"/>
          <p:nvPr/>
        </p:nvSpPr>
        <p:spPr>
          <a:xfrm>
            <a:off x="-8186" y="6188502"/>
            <a:ext cx="1217009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Times" panose="02020603050405020304" pitchFamily="18" charset="0"/>
                <a:cs typeface="Times" panose="02020603050405020304" pitchFamily="18" charset="0"/>
              </a:rPr>
              <a:t>Cosinus carré → qualité de la représentation de chaque individu sur chaque axe</a:t>
            </a:r>
          </a:p>
        </p:txBody>
      </p:sp>
    </p:spTree>
    <p:extLst>
      <p:ext uri="{BB962C8B-B14F-4D97-AF65-F5344CB8AC3E}">
        <p14:creationId xmlns:p14="http://schemas.microsoft.com/office/powerpoint/2010/main" val="2721610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92B597E-974D-0473-7C3E-166C20B88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2976853"/>
            <a:ext cx="10315575" cy="1638300"/>
          </a:xfrm>
          <a:prstGeom prst="rect">
            <a:avLst/>
          </a:prstGeom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5228FCDB-3B9F-01E6-1146-69D0C0EE9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variables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A4560CA-D94C-D602-677B-AE6D7607D990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ous-titre 2">
            <a:extLst>
              <a:ext uri="{FF2B5EF4-FFF2-40B4-BE49-F238E27FC236}">
                <a16:creationId xmlns:a16="http://schemas.microsoft.com/office/drawing/2014/main" id="{DE122F6A-1525-3D8D-6D24-8F8CC3795C42}"/>
              </a:ext>
            </a:extLst>
          </p:cNvPr>
          <p:cNvSpPr txBox="1">
            <a:spLocks/>
          </p:cNvSpPr>
          <p:nvPr/>
        </p:nvSpPr>
        <p:spPr>
          <a:xfrm>
            <a:off x="30096" y="1241377"/>
            <a:ext cx="12191999" cy="468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 variable = 1 colonne du tableau → 1 point dans un espace à </a:t>
            </a:r>
            <a:r>
              <a:rPr lang="fr-FR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(n=individus) dimensions</a:t>
            </a:r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 = représentées par des flèches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5C258-66E8-70C7-3C31-096F03C9CBDE}"/>
              </a:ext>
            </a:extLst>
          </p:cNvPr>
          <p:cNvSpPr/>
          <p:nvPr/>
        </p:nvSpPr>
        <p:spPr>
          <a:xfrm>
            <a:off x="3215680" y="3404475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1B80D2-9DE2-9485-BB5D-5E680598D16F}"/>
              </a:ext>
            </a:extLst>
          </p:cNvPr>
          <p:cNvSpPr/>
          <p:nvPr/>
        </p:nvSpPr>
        <p:spPr>
          <a:xfrm>
            <a:off x="4583832" y="3618108"/>
            <a:ext cx="1368152" cy="263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54AD58-3C44-30DB-5D07-BE1424B36CDF}"/>
              </a:ext>
            </a:extLst>
          </p:cNvPr>
          <p:cNvSpPr/>
          <p:nvPr/>
        </p:nvSpPr>
        <p:spPr>
          <a:xfrm>
            <a:off x="3215680" y="3881147"/>
            <a:ext cx="1368152" cy="819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E44ABE47-CE5F-B6D3-EEEF-0947F61E89BF}"/>
              </a:ext>
            </a:extLst>
          </p:cNvPr>
          <p:cNvSpPr txBox="1">
            <a:spLocks/>
          </p:cNvSpPr>
          <p:nvPr/>
        </p:nvSpPr>
        <p:spPr>
          <a:xfrm>
            <a:off x="335359" y="5949280"/>
            <a:ext cx="11521279" cy="569585"/>
          </a:xfrm>
          <a:prstGeom prst="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Etude de la corrélation des variables avec les composantes principales</a:t>
            </a:r>
          </a:p>
        </p:txBody>
      </p:sp>
    </p:spTree>
    <p:extLst>
      <p:ext uri="{BB962C8B-B14F-4D97-AF65-F5344CB8AC3E}">
        <p14:creationId xmlns:p14="http://schemas.microsoft.com/office/powerpoint/2010/main" val="3235149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variables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360" y="748521"/>
            <a:ext cx="11737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Représentation des variables dans espaces déterminés par les composantes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Coordonnées de la variable = corrélation entre la variable et chaque composante 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6EE4C2D-7219-24EB-07C8-67EAAE0A3670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150877E-0517-0301-F8D8-9050673F8C43}"/>
              </a:ext>
            </a:extLst>
          </p:cNvPr>
          <p:cNvGrpSpPr/>
          <p:nvPr/>
        </p:nvGrpSpPr>
        <p:grpSpPr>
          <a:xfrm>
            <a:off x="2351584" y="1679727"/>
            <a:ext cx="7056784" cy="4952881"/>
            <a:chOff x="2148682" y="1495425"/>
            <a:chExt cx="6400800" cy="4572000"/>
          </a:xfrm>
        </p:grpSpPr>
        <p:sp>
          <p:nvSpPr>
            <p:cNvPr id="11" name="rc3">
              <a:extLst>
                <a:ext uri="{FF2B5EF4-FFF2-40B4-BE49-F238E27FC236}">
                  <a16:creationId xmlns:a16="http://schemas.microsoft.com/office/drawing/2014/main" id="{A2D8D068-D366-B2BD-8426-F261BA24925B}"/>
                </a:ext>
              </a:extLst>
            </p:cNvPr>
            <p:cNvSpPr/>
            <p:nvPr/>
          </p:nvSpPr>
          <p:spPr>
            <a:xfrm>
              <a:off x="2148681" y="1495425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" name="rc4">
              <a:extLst>
                <a:ext uri="{FF2B5EF4-FFF2-40B4-BE49-F238E27FC236}">
                  <a16:creationId xmlns:a16="http://schemas.microsoft.com/office/drawing/2014/main" id="{6B3E8E99-BD72-8233-9C30-329846176187}"/>
                </a:ext>
              </a:extLst>
            </p:cNvPr>
            <p:cNvSpPr/>
            <p:nvPr/>
          </p:nvSpPr>
          <p:spPr>
            <a:xfrm>
              <a:off x="3118480" y="1495425"/>
              <a:ext cx="4461201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" name="rc5">
              <a:extLst>
                <a:ext uri="{FF2B5EF4-FFF2-40B4-BE49-F238E27FC236}">
                  <a16:creationId xmlns:a16="http://schemas.microsoft.com/office/drawing/2014/main" id="{CF4A1227-8F11-8A6C-9A8C-3412E46FB8AD}"/>
                </a:ext>
              </a:extLst>
            </p:cNvPr>
            <p:cNvSpPr/>
            <p:nvPr/>
          </p:nvSpPr>
          <p:spPr>
            <a:xfrm>
              <a:off x="3592888" y="1764485"/>
              <a:ext cx="3917204" cy="391720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4" name="pl6">
              <a:extLst>
                <a:ext uri="{FF2B5EF4-FFF2-40B4-BE49-F238E27FC236}">
                  <a16:creationId xmlns:a16="http://schemas.microsoft.com/office/drawing/2014/main" id="{F35EBB9A-C883-3438-39AF-7E46B235C912}"/>
                </a:ext>
              </a:extLst>
            </p:cNvPr>
            <p:cNvSpPr/>
            <p:nvPr/>
          </p:nvSpPr>
          <p:spPr>
            <a:xfrm>
              <a:off x="3592888" y="5058498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" name="pl7">
              <a:extLst>
                <a:ext uri="{FF2B5EF4-FFF2-40B4-BE49-F238E27FC236}">
                  <a16:creationId xmlns:a16="http://schemas.microsoft.com/office/drawing/2014/main" id="{3D4B2BCF-F58F-B860-5C97-0F8A304EFA5F}"/>
                </a:ext>
              </a:extLst>
            </p:cNvPr>
            <p:cNvSpPr/>
            <p:nvPr/>
          </p:nvSpPr>
          <p:spPr>
            <a:xfrm>
              <a:off x="3592888" y="4168224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" name="pl8">
              <a:extLst>
                <a:ext uri="{FF2B5EF4-FFF2-40B4-BE49-F238E27FC236}">
                  <a16:creationId xmlns:a16="http://schemas.microsoft.com/office/drawing/2014/main" id="{3651E28A-E106-11D0-69AB-CF6F00F75A2F}"/>
                </a:ext>
              </a:extLst>
            </p:cNvPr>
            <p:cNvSpPr/>
            <p:nvPr/>
          </p:nvSpPr>
          <p:spPr>
            <a:xfrm>
              <a:off x="3592888" y="3277951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" name="pl9">
              <a:extLst>
                <a:ext uri="{FF2B5EF4-FFF2-40B4-BE49-F238E27FC236}">
                  <a16:creationId xmlns:a16="http://schemas.microsoft.com/office/drawing/2014/main" id="{C5E320CD-E737-DAB5-FE74-51EFFA586CF4}"/>
                </a:ext>
              </a:extLst>
            </p:cNvPr>
            <p:cNvSpPr/>
            <p:nvPr/>
          </p:nvSpPr>
          <p:spPr>
            <a:xfrm>
              <a:off x="3592888" y="2387677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" name="pl10">
              <a:extLst>
                <a:ext uri="{FF2B5EF4-FFF2-40B4-BE49-F238E27FC236}">
                  <a16:creationId xmlns:a16="http://schemas.microsoft.com/office/drawing/2014/main" id="{B4C9278B-ACF1-58A0-2F7F-B10BB980E406}"/>
                </a:ext>
              </a:extLst>
            </p:cNvPr>
            <p:cNvSpPr/>
            <p:nvPr/>
          </p:nvSpPr>
          <p:spPr>
            <a:xfrm>
              <a:off x="4216079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" name="pl11">
              <a:extLst>
                <a:ext uri="{FF2B5EF4-FFF2-40B4-BE49-F238E27FC236}">
                  <a16:creationId xmlns:a16="http://schemas.microsoft.com/office/drawing/2014/main" id="{0E262605-C7A8-6F89-DB72-5B21ED478B46}"/>
                </a:ext>
              </a:extLst>
            </p:cNvPr>
            <p:cNvSpPr/>
            <p:nvPr/>
          </p:nvSpPr>
          <p:spPr>
            <a:xfrm>
              <a:off x="5106353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" name="pl12">
              <a:extLst>
                <a:ext uri="{FF2B5EF4-FFF2-40B4-BE49-F238E27FC236}">
                  <a16:creationId xmlns:a16="http://schemas.microsoft.com/office/drawing/2014/main" id="{06E2E9C5-2913-0AC2-2F4C-6F723A5921DF}"/>
                </a:ext>
              </a:extLst>
            </p:cNvPr>
            <p:cNvSpPr/>
            <p:nvPr/>
          </p:nvSpPr>
          <p:spPr>
            <a:xfrm>
              <a:off x="5996627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" name="pl13">
              <a:extLst>
                <a:ext uri="{FF2B5EF4-FFF2-40B4-BE49-F238E27FC236}">
                  <a16:creationId xmlns:a16="http://schemas.microsoft.com/office/drawing/2014/main" id="{F37A6EC3-BE42-F50F-39B3-010650393D3F}"/>
                </a:ext>
              </a:extLst>
            </p:cNvPr>
            <p:cNvSpPr/>
            <p:nvPr/>
          </p:nvSpPr>
          <p:spPr>
            <a:xfrm>
              <a:off x="6886901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" name="pl14">
              <a:extLst>
                <a:ext uri="{FF2B5EF4-FFF2-40B4-BE49-F238E27FC236}">
                  <a16:creationId xmlns:a16="http://schemas.microsoft.com/office/drawing/2014/main" id="{4CDBE5F1-2D28-C6DB-ED08-8CD66351455D}"/>
                </a:ext>
              </a:extLst>
            </p:cNvPr>
            <p:cNvSpPr/>
            <p:nvPr/>
          </p:nvSpPr>
          <p:spPr>
            <a:xfrm>
              <a:off x="3592888" y="5503635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" name="pl15">
              <a:extLst>
                <a:ext uri="{FF2B5EF4-FFF2-40B4-BE49-F238E27FC236}">
                  <a16:creationId xmlns:a16="http://schemas.microsoft.com/office/drawing/2014/main" id="{8EA17BEC-712A-0110-D602-37CB9066BBB0}"/>
                </a:ext>
              </a:extLst>
            </p:cNvPr>
            <p:cNvSpPr/>
            <p:nvPr/>
          </p:nvSpPr>
          <p:spPr>
            <a:xfrm>
              <a:off x="3592888" y="4613361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" name="pl16">
              <a:extLst>
                <a:ext uri="{FF2B5EF4-FFF2-40B4-BE49-F238E27FC236}">
                  <a16:creationId xmlns:a16="http://schemas.microsoft.com/office/drawing/2014/main" id="{ED4F9BE2-AF3E-ED14-89BE-40F71DB6246C}"/>
                </a:ext>
              </a:extLst>
            </p:cNvPr>
            <p:cNvSpPr/>
            <p:nvPr/>
          </p:nvSpPr>
          <p:spPr>
            <a:xfrm>
              <a:off x="3592888" y="3723087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" name="pl17">
              <a:extLst>
                <a:ext uri="{FF2B5EF4-FFF2-40B4-BE49-F238E27FC236}">
                  <a16:creationId xmlns:a16="http://schemas.microsoft.com/office/drawing/2014/main" id="{2C99510D-7DB7-FAFE-3123-414852C5FB01}"/>
                </a:ext>
              </a:extLst>
            </p:cNvPr>
            <p:cNvSpPr/>
            <p:nvPr/>
          </p:nvSpPr>
          <p:spPr>
            <a:xfrm>
              <a:off x="3592888" y="2832814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" name="pl18">
              <a:extLst>
                <a:ext uri="{FF2B5EF4-FFF2-40B4-BE49-F238E27FC236}">
                  <a16:creationId xmlns:a16="http://schemas.microsoft.com/office/drawing/2014/main" id="{BCFF0811-82B0-B101-D7F2-1360DC3F6D32}"/>
                </a:ext>
              </a:extLst>
            </p:cNvPr>
            <p:cNvSpPr/>
            <p:nvPr/>
          </p:nvSpPr>
          <p:spPr>
            <a:xfrm>
              <a:off x="3592888" y="1942540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" name="pl19">
              <a:extLst>
                <a:ext uri="{FF2B5EF4-FFF2-40B4-BE49-F238E27FC236}">
                  <a16:creationId xmlns:a16="http://schemas.microsoft.com/office/drawing/2014/main" id="{7F58E3AD-E26B-5229-5690-8B4580AFE4BC}"/>
                </a:ext>
              </a:extLst>
            </p:cNvPr>
            <p:cNvSpPr/>
            <p:nvPr/>
          </p:nvSpPr>
          <p:spPr>
            <a:xfrm>
              <a:off x="3770943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" name="pl20">
              <a:extLst>
                <a:ext uri="{FF2B5EF4-FFF2-40B4-BE49-F238E27FC236}">
                  <a16:creationId xmlns:a16="http://schemas.microsoft.com/office/drawing/2014/main" id="{05FD47A0-EFF5-78FE-7048-40820931A7D9}"/>
                </a:ext>
              </a:extLst>
            </p:cNvPr>
            <p:cNvSpPr/>
            <p:nvPr/>
          </p:nvSpPr>
          <p:spPr>
            <a:xfrm>
              <a:off x="4661216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" name="pl21">
              <a:extLst>
                <a:ext uri="{FF2B5EF4-FFF2-40B4-BE49-F238E27FC236}">
                  <a16:creationId xmlns:a16="http://schemas.microsoft.com/office/drawing/2014/main" id="{FDA8C4D2-B857-12A7-318F-28031635C651}"/>
                </a:ext>
              </a:extLst>
            </p:cNvPr>
            <p:cNvSpPr/>
            <p:nvPr/>
          </p:nvSpPr>
          <p:spPr>
            <a:xfrm>
              <a:off x="5551490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" name="pl22">
              <a:extLst>
                <a:ext uri="{FF2B5EF4-FFF2-40B4-BE49-F238E27FC236}">
                  <a16:creationId xmlns:a16="http://schemas.microsoft.com/office/drawing/2014/main" id="{6D187A0A-E186-1D40-CDE9-80CB2DE2F210}"/>
                </a:ext>
              </a:extLst>
            </p:cNvPr>
            <p:cNvSpPr/>
            <p:nvPr/>
          </p:nvSpPr>
          <p:spPr>
            <a:xfrm>
              <a:off x="6441764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" name="pl23">
              <a:extLst>
                <a:ext uri="{FF2B5EF4-FFF2-40B4-BE49-F238E27FC236}">
                  <a16:creationId xmlns:a16="http://schemas.microsoft.com/office/drawing/2014/main" id="{7928E9F0-3CA9-04E3-1A6C-6D75FDFCBB5F}"/>
                </a:ext>
              </a:extLst>
            </p:cNvPr>
            <p:cNvSpPr/>
            <p:nvPr/>
          </p:nvSpPr>
          <p:spPr>
            <a:xfrm>
              <a:off x="7332038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" name="pl24">
              <a:extLst>
                <a:ext uri="{FF2B5EF4-FFF2-40B4-BE49-F238E27FC236}">
                  <a16:creationId xmlns:a16="http://schemas.microsoft.com/office/drawing/2014/main" id="{9DECE6A5-AD8D-ECB5-26FC-5BA355B08F6F}"/>
                </a:ext>
              </a:extLst>
            </p:cNvPr>
            <p:cNvSpPr/>
            <p:nvPr/>
          </p:nvSpPr>
          <p:spPr>
            <a:xfrm>
              <a:off x="3770943" y="3723087"/>
              <a:ext cx="3561095" cy="0"/>
            </a:xfrm>
            <a:custGeom>
              <a:avLst/>
              <a:gdLst/>
              <a:ahLst/>
              <a:cxnLst/>
              <a:rect l="0" t="0" r="0" b="0"/>
              <a:pathLst>
                <a:path w="3561095">
                  <a:moveTo>
                    <a:pt x="0" y="0"/>
                  </a:moveTo>
                  <a:lnTo>
                    <a:pt x="1780547" y="0"/>
                  </a:lnTo>
                  <a:lnTo>
                    <a:pt x="3561095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" name="pl25">
              <a:extLst>
                <a:ext uri="{FF2B5EF4-FFF2-40B4-BE49-F238E27FC236}">
                  <a16:creationId xmlns:a16="http://schemas.microsoft.com/office/drawing/2014/main" id="{D74A6ACE-79AE-FA2E-B192-528F13BDB0B8}"/>
                </a:ext>
              </a:extLst>
            </p:cNvPr>
            <p:cNvSpPr/>
            <p:nvPr/>
          </p:nvSpPr>
          <p:spPr>
            <a:xfrm>
              <a:off x="5551490" y="1942540"/>
              <a:ext cx="0" cy="3561095"/>
            </a:xfrm>
            <a:custGeom>
              <a:avLst/>
              <a:gdLst/>
              <a:ahLst/>
              <a:cxnLst/>
              <a:rect l="0" t="0" r="0" b="0"/>
              <a:pathLst>
                <a:path h="3561095">
                  <a:moveTo>
                    <a:pt x="0" y="3561095"/>
                  </a:moveTo>
                  <a:lnTo>
                    <a:pt x="0" y="1780547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" name="pl26">
              <a:extLst>
                <a:ext uri="{FF2B5EF4-FFF2-40B4-BE49-F238E27FC236}">
                  <a16:creationId xmlns:a16="http://schemas.microsoft.com/office/drawing/2014/main" id="{820BA0BC-0EC1-997D-BAD8-DBB0DA7849A5}"/>
                </a:ext>
              </a:extLst>
            </p:cNvPr>
            <p:cNvSpPr/>
            <p:nvPr/>
          </p:nvSpPr>
          <p:spPr>
            <a:xfrm>
              <a:off x="5551490" y="3539257"/>
              <a:ext cx="1650846" cy="183829"/>
            </a:xfrm>
            <a:custGeom>
              <a:avLst/>
              <a:gdLst/>
              <a:ahLst/>
              <a:cxnLst/>
              <a:rect l="0" t="0" r="0" b="0"/>
              <a:pathLst>
                <a:path w="1650846" h="183829">
                  <a:moveTo>
                    <a:pt x="0" y="183829"/>
                  </a:moveTo>
                  <a:lnTo>
                    <a:pt x="1650846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" name="pl27">
              <a:extLst>
                <a:ext uri="{FF2B5EF4-FFF2-40B4-BE49-F238E27FC236}">
                  <a16:creationId xmlns:a16="http://schemas.microsoft.com/office/drawing/2014/main" id="{B9847E30-BDE2-1670-8861-3842FA2A4266}"/>
                </a:ext>
              </a:extLst>
            </p:cNvPr>
            <p:cNvSpPr/>
            <p:nvPr/>
          </p:nvSpPr>
          <p:spPr>
            <a:xfrm>
              <a:off x="7136382" y="3510379"/>
              <a:ext cx="65954" cy="71557"/>
            </a:xfrm>
            <a:custGeom>
              <a:avLst/>
              <a:gdLst/>
              <a:ahLst/>
              <a:cxnLst/>
              <a:rect l="0" t="0" r="0" b="0"/>
              <a:pathLst>
                <a:path w="65954" h="71557">
                  <a:moveTo>
                    <a:pt x="7968" y="71557"/>
                  </a:moveTo>
                  <a:lnTo>
                    <a:pt x="65954" y="28878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" name="pl28">
              <a:extLst>
                <a:ext uri="{FF2B5EF4-FFF2-40B4-BE49-F238E27FC236}">
                  <a16:creationId xmlns:a16="http://schemas.microsoft.com/office/drawing/2014/main" id="{A52DA8A9-6A80-3601-2A7B-542D9A7D4D43}"/>
                </a:ext>
              </a:extLst>
            </p:cNvPr>
            <p:cNvSpPr/>
            <p:nvPr/>
          </p:nvSpPr>
          <p:spPr>
            <a:xfrm>
              <a:off x="4786096" y="2531554"/>
              <a:ext cx="765393" cy="1191533"/>
            </a:xfrm>
            <a:custGeom>
              <a:avLst/>
              <a:gdLst/>
              <a:ahLst/>
              <a:cxnLst/>
              <a:rect l="0" t="0" r="0" b="0"/>
              <a:pathLst>
                <a:path w="765393" h="1191533">
                  <a:moveTo>
                    <a:pt x="765393" y="1191533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" name="pl29">
              <a:extLst>
                <a:ext uri="{FF2B5EF4-FFF2-40B4-BE49-F238E27FC236}">
                  <a16:creationId xmlns:a16="http://schemas.microsoft.com/office/drawing/2014/main" id="{C9A1F3B5-7801-56EE-7798-F9E094D0B271}"/>
                </a:ext>
              </a:extLst>
            </p:cNvPr>
            <p:cNvSpPr/>
            <p:nvPr/>
          </p:nvSpPr>
          <p:spPr>
            <a:xfrm>
              <a:off x="4786096" y="2531554"/>
              <a:ext cx="63989" cy="71919"/>
            </a:xfrm>
            <a:custGeom>
              <a:avLst/>
              <a:gdLst/>
              <a:ahLst/>
              <a:cxnLst/>
              <a:rect l="0" t="0" r="0" b="0"/>
              <a:pathLst>
                <a:path w="63989" h="71919">
                  <a:moveTo>
                    <a:pt x="63989" y="33005"/>
                  </a:moveTo>
                  <a:lnTo>
                    <a:pt x="0" y="0"/>
                  </a:lnTo>
                  <a:lnTo>
                    <a:pt x="3410" y="71919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" name="pl30">
              <a:extLst>
                <a:ext uri="{FF2B5EF4-FFF2-40B4-BE49-F238E27FC236}">
                  <a16:creationId xmlns:a16="http://schemas.microsoft.com/office/drawing/2014/main" id="{A98D1B91-C870-BDC9-9308-5C693AFCC929}"/>
                </a:ext>
              </a:extLst>
            </p:cNvPr>
            <p:cNvSpPr/>
            <p:nvPr/>
          </p:nvSpPr>
          <p:spPr>
            <a:xfrm>
              <a:off x="5551490" y="3723087"/>
              <a:ext cx="332399" cy="1488016"/>
            </a:xfrm>
            <a:custGeom>
              <a:avLst/>
              <a:gdLst/>
              <a:ahLst/>
              <a:cxnLst/>
              <a:rect l="0" t="0" r="0" b="0"/>
              <a:pathLst>
                <a:path w="332399" h="1488016">
                  <a:moveTo>
                    <a:pt x="0" y="0"/>
                  </a:moveTo>
                  <a:lnTo>
                    <a:pt x="332399" y="1488016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" name="pl31">
              <a:extLst>
                <a:ext uri="{FF2B5EF4-FFF2-40B4-BE49-F238E27FC236}">
                  <a16:creationId xmlns:a16="http://schemas.microsoft.com/office/drawing/2014/main" id="{BB6237B3-79AB-F240-EC6D-4E7474248067}"/>
                </a:ext>
              </a:extLst>
            </p:cNvPr>
            <p:cNvSpPr/>
            <p:nvPr/>
          </p:nvSpPr>
          <p:spPr>
            <a:xfrm>
              <a:off x="5835162" y="5142402"/>
              <a:ext cx="70268" cy="68702"/>
            </a:xfrm>
            <a:custGeom>
              <a:avLst/>
              <a:gdLst/>
              <a:ahLst/>
              <a:cxnLst/>
              <a:rect l="0" t="0" r="0" b="0"/>
              <a:pathLst>
                <a:path w="70268" h="68702">
                  <a:moveTo>
                    <a:pt x="0" y="15696"/>
                  </a:moveTo>
                  <a:lnTo>
                    <a:pt x="48727" y="68702"/>
                  </a:lnTo>
                  <a:lnTo>
                    <a:pt x="70268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" name="pl32">
              <a:extLst>
                <a:ext uri="{FF2B5EF4-FFF2-40B4-BE49-F238E27FC236}">
                  <a16:creationId xmlns:a16="http://schemas.microsoft.com/office/drawing/2014/main" id="{C3D0AD16-9D71-D9AC-1453-704C8ADA2493}"/>
                </a:ext>
              </a:extLst>
            </p:cNvPr>
            <p:cNvSpPr/>
            <p:nvPr/>
          </p:nvSpPr>
          <p:spPr>
            <a:xfrm>
              <a:off x="5551490" y="3342897"/>
              <a:ext cx="1586083" cy="380190"/>
            </a:xfrm>
            <a:custGeom>
              <a:avLst/>
              <a:gdLst/>
              <a:ahLst/>
              <a:cxnLst/>
              <a:rect l="0" t="0" r="0" b="0"/>
              <a:pathLst>
                <a:path w="1586083" h="380190">
                  <a:moveTo>
                    <a:pt x="0" y="380190"/>
                  </a:moveTo>
                  <a:lnTo>
                    <a:pt x="1586083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" name="pl33">
              <a:extLst>
                <a:ext uri="{FF2B5EF4-FFF2-40B4-BE49-F238E27FC236}">
                  <a16:creationId xmlns:a16="http://schemas.microsoft.com/office/drawing/2014/main" id="{19FB7684-B9A3-6E71-F5F1-5930A2FB0105}"/>
                </a:ext>
              </a:extLst>
            </p:cNvPr>
            <p:cNvSpPr/>
            <p:nvPr/>
          </p:nvSpPr>
          <p:spPr>
            <a:xfrm>
              <a:off x="7068545" y="3322424"/>
              <a:ext cx="69027" cy="70016"/>
            </a:xfrm>
            <a:custGeom>
              <a:avLst/>
              <a:gdLst/>
              <a:ahLst/>
              <a:cxnLst/>
              <a:rect l="0" t="0" r="0" b="0"/>
              <a:pathLst>
                <a:path w="69027" h="70016">
                  <a:moveTo>
                    <a:pt x="16783" y="70016"/>
                  </a:moveTo>
                  <a:lnTo>
                    <a:pt x="69027" y="20473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" name="pl34">
              <a:extLst>
                <a:ext uri="{FF2B5EF4-FFF2-40B4-BE49-F238E27FC236}">
                  <a16:creationId xmlns:a16="http://schemas.microsoft.com/office/drawing/2014/main" id="{17C73075-ED16-8561-BD79-E695005CE09C}"/>
                </a:ext>
              </a:extLst>
            </p:cNvPr>
            <p:cNvSpPr/>
            <p:nvPr/>
          </p:nvSpPr>
          <p:spPr>
            <a:xfrm>
              <a:off x="5551490" y="3437621"/>
              <a:ext cx="1751937" cy="285466"/>
            </a:xfrm>
            <a:custGeom>
              <a:avLst/>
              <a:gdLst/>
              <a:ahLst/>
              <a:cxnLst/>
              <a:rect l="0" t="0" r="0" b="0"/>
              <a:pathLst>
                <a:path w="1751937" h="285466">
                  <a:moveTo>
                    <a:pt x="0" y="285466"/>
                  </a:moveTo>
                  <a:lnTo>
                    <a:pt x="1751937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" name="pl35">
              <a:extLst>
                <a:ext uri="{FF2B5EF4-FFF2-40B4-BE49-F238E27FC236}">
                  <a16:creationId xmlns:a16="http://schemas.microsoft.com/office/drawing/2014/main" id="{23367F5C-2DC4-7A25-EDE2-65716A0DF62A}"/>
                </a:ext>
              </a:extLst>
            </p:cNvPr>
            <p:cNvSpPr/>
            <p:nvPr/>
          </p:nvSpPr>
          <p:spPr>
            <a:xfrm>
              <a:off x="7236096" y="3412117"/>
              <a:ext cx="67331" cy="71062"/>
            </a:xfrm>
            <a:custGeom>
              <a:avLst/>
              <a:gdLst/>
              <a:ahLst/>
              <a:cxnLst/>
              <a:rect l="0" t="0" r="0" b="0"/>
              <a:pathLst>
                <a:path w="67331" h="71062">
                  <a:moveTo>
                    <a:pt x="11579" y="71062"/>
                  </a:moveTo>
                  <a:lnTo>
                    <a:pt x="67331" y="25503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" name="pl36">
              <a:extLst>
                <a:ext uri="{FF2B5EF4-FFF2-40B4-BE49-F238E27FC236}">
                  <a16:creationId xmlns:a16="http://schemas.microsoft.com/office/drawing/2014/main" id="{09372E01-8586-43CA-3F93-68F0CA144D8D}"/>
                </a:ext>
              </a:extLst>
            </p:cNvPr>
            <p:cNvSpPr/>
            <p:nvPr/>
          </p:nvSpPr>
          <p:spPr>
            <a:xfrm>
              <a:off x="3771839" y="1942764"/>
              <a:ext cx="3560198" cy="3560646"/>
            </a:xfrm>
            <a:custGeom>
              <a:avLst/>
              <a:gdLst/>
              <a:ahLst/>
              <a:cxnLst/>
              <a:rect l="0" t="0" r="0" b="0"/>
              <a:pathLst>
                <a:path w="3560198" h="3560646">
                  <a:moveTo>
                    <a:pt x="3560198" y="1780323"/>
                  </a:moveTo>
                  <a:lnTo>
                    <a:pt x="3556613" y="1667394"/>
                  </a:lnTo>
                  <a:lnTo>
                    <a:pt x="3545873" y="1554919"/>
                  </a:lnTo>
                  <a:lnTo>
                    <a:pt x="3528021" y="1443352"/>
                  </a:lnTo>
                  <a:lnTo>
                    <a:pt x="3503129" y="1333142"/>
                  </a:lnTo>
                  <a:lnTo>
                    <a:pt x="3471298" y="1224733"/>
                  </a:lnTo>
                  <a:lnTo>
                    <a:pt x="3432654" y="1118560"/>
                  </a:lnTo>
                  <a:lnTo>
                    <a:pt x="3387354" y="1015053"/>
                  </a:lnTo>
                  <a:lnTo>
                    <a:pt x="3335581" y="914627"/>
                  </a:lnTo>
                  <a:lnTo>
                    <a:pt x="3277543" y="817686"/>
                  </a:lnTo>
                  <a:lnTo>
                    <a:pt x="3213473" y="724622"/>
                  </a:lnTo>
                  <a:lnTo>
                    <a:pt x="3143629" y="635809"/>
                  </a:lnTo>
                  <a:lnTo>
                    <a:pt x="3068294" y="551604"/>
                  </a:lnTo>
                  <a:lnTo>
                    <a:pt x="2987769" y="472347"/>
                  </a:lnTo>
                  <a:lnTo>
                    <a:pt x="2902380" y="398357"/>
                  </a:lnTo>
                  <a:lnTo>
                    <a:pt x="2812470" y="329932"/>
                  </a:lnTo>
                  <a:lnTo>
                    <a:pt x="2718401" y="267346"/>
                  </a:lnTo>
                  <a:lnTo>
                    <a:pt x="2620552" y="210853"/>
                  </a:lnTo>
                  <a:lnTo>
                    <a:pt x="2519317" y="160680"/>
                  </a:lnTo>
                  <a:lnTo>
                    <a:pt x="2415104" y="117028"/>
                  </a:lnTo>
                  <a:lnTo>
                    <a:pt x="2308332" y="80074"/>
                  </a:lnTo>
                  <a:lnTo>
                    <a:pt x="2199431" y="49966"/>
                  </a:lnTo>
                  <a:lnTo>
                    <a:pt x="2088840" y="26826"/>
                  </a:lnTo>
                  <a:lnTo>
                    <a:pt x="1977003" y="10746"/>
                  </a:lnTo>
                  <a:lnTo>
                    <a:pt x="1864373" y="1792"/>
                  </a:lnTo>
                  <a:lnTo>
                    <a:pt x="1751401" y="0"/>
                  </a:lnTo>
                  <a:lnTo>
                    <a:pt x="1638542" y="5376"/>
                  </a:lnTo>
                  <a:lnTo>
                    <a:pt x="1526252" y="17899"/>
                  </a:lnTo>
                  <a:lnTo>
                    <a:pt x="1414983" y="37519"/>
                  </a:lnTo>
                  <a:lnTo>
                    <a:pt x="1305181" y="64156"/>
                  </a:lnTo>
                  <a:lnTo>
                    <a:pt x="1197291" y="97704"/>
                  </a:lnTo>
                  <a:lnTo>
                    <a:pt x="1091745" y="138027"/>
                  </a:lnTo>
                  <a:lnTo>
                    <a:pt x="988969" y="184963"/>
                  </a:lnTo>
                  <a:lnTo>
                    <a:pt x="889377" y="238324"/>
                  </a:lnTo>
                  <a:lnTo>
                    <a:pt x="793370" y="297893"/>
                  </a:lnTo>
                  <a:lnTo>
                    <a:pt x="701334" y="363431"/>
                  </a:lnTo>
                  <a:lnTo>
                    <a:pt x="613640" y="434675"/>
                  </a:lnTo>
                  <a:lnTo>
                    <a:pt x="530641" y="511337"/>
                  </a:lnTo>
                  <a:lnTo>
                    <a:pt x="452672" y="593109"/>
                  </a:lnTo>
                  <a:lnTo>
                    <a:pt x="380046" y="679661"/>
                  </a:lnTo>
                  <a:lnTo>
                    <a:pt x="313055" y="770646"/>
                  </a:lnTo>
                  <a:lnTo>
                    <a:pt x="251970" y="865696"/>
                  </a:lnTo>
                  <a:lnTo>
                    <a:pt x="197037" y="964429"/>
                  </a:lnTo>
                  <a:lnTo>
                    <a:pt x="148476" y="1066447"/>
                  </a:lnTo>
                  <a:lnTo>
                    <a:pt x="106483" y="1171340"/>
                  </a:lnTo>
                  <a:lnTo>
                    <a:pt x="71228" y="1278685"/>
                  </a:lnTo>
                  <a:lnTo>
                    <a:pt x="42852" y="1388050"/>
                  </a:lnTo>
                  <a:lnTo>
                    <a:pt x="21469" y="1498994"/>
                  </a:lnTo>
                  <a:lnTo>
                    <a:pt x="7166" y="1611071"/>
                  </a:lnTo>
                  <a:lnTo>
                    <a:pt x="0" y="1723830"/>
                  </a:lnTo>
                  <a:lnTo>
                    <a:pt x="0" y="1836816"/>
                  </a:lnTo>
                  <a:lnTo>
                    <a:pt x="7166" y="1949575"/>
                  </a:lnTo>
                  <a:lnTo>
                    <a:pt x="21469" y="2061652"/>
                  </a:lnTo>
                  <a:lnTo>
                    <a:pt x="42852" y="2172596"/>
                  </a:lnTo>
                  <a:lnTo>
                    <a:pt x="71228" y="2281961"/>
                  </a:lnTo>
                  <a:lnTo>
                    <a:pt x="106483" y="2389306"/>
                  </a:lnTo>
                  <a:lnTo>
                    <a:pt x="148476" y="2494199"/>
                  </a:lnTo>
                  <a:lnTo>
                    <a:pt x="197037" y="2596217"/>
                  </a:lnTo>
                  <a:lnTo>
                    <a:pt x="251970" y="2694950"/>
                  </a:lnTo>
                  <a:lnTo>
                    <a:pt x="313055" y="2790000"/>
                  </a:lnTo>
                  <a:lnTo>
                    <a:pt x="380046" y="2880984"/>
                  </a:lnTo>
                  <a:lnTo>
                    <a:pt x="452672" y="2967537"/>
                  </a:lnTo>
                  <a:lnTo>
                    <a:pt x="530641" y="3049309"/>
                  </a:lnTo>
                  <a:lnTo>
                    <a:pt x="613640" y="3125971"/>
                  </a:lnTo>
                  <a:lnTo>
                    <a:pt x="701334" y="3197215"/>
                  </a:lnTo>
                  <a:lnTo>
                    <a:pt x="793370" y="3262753"/>
                  </a:lnTo>
                  <a:lnTo>
                    <a:pt x="889377" y="3322322"/>
                  </a:lnTo>
                  <a:lnTo>
                    <a:pt x="988969" y="3375683"/>
                  </a:lnTo>
                  <a:lnTo>
                    <a:pt x="1091745" y="3422619"/>
                  </a:lnTo>
                  <a:lnTo>
                    <a:pt x="1197291" y="3462942"/>
                  </a:lnTo>
                  <a:lnTo>
                    <a:pt x="1305181" y="3496490"/>
                  </a:lnTo>
                  <a:lnTo>
                    <a:pt x="1414983" y="3523127"/>
                  </a:lnTo>
                  <a:lnTo>
                    <a:pt x="1526252" y="3542747"/>
                  </a:lnTo>
                  <a:lnTo>
                    <a:pt x="1638542" y="3555270"/>
                  </a:lnTo>
                  <a:lnTo>
                    <a:pt x="1751401" y="3560646"/>
                  </a:lnTo>
                  <a:lnTo>
                    <a:pt x="1864373" y="3558854"/>
                  </a:lnTo>
                  <a:lnTo>
                    <a:pt x="1977003" y="3549900"/>
                  </a:lnTo>
                  <a:lnTo>
                    <a:pt x="2088840" y="3533820"/>
                  </a:lnTo>
                  <a:lnTo>
                    <a:pt x="2199431" y="3510680"/>
                  </a:lnTo>
                  <a:lnTo>
                    <a:pt x="2308332" y="3480572"/>
                  </a:lnTo>
                  <a:lnTo>
                    <a:pt x="2415104" y="3443618"/>
                  </a:lnTo>
                  <a:lnTo>
                    <a:pt x="2519317" y="3399966"/>
                  </a:lnTo>
                  <a:lnTo>
                    <a:pt x="2620552" y="3349793"/>
                  </a:lnTo>
                  <a:lnTo>
                    <a:pt x="2718401" y="3293300"/>
                  </a:lnTo>
                  <a:lnTo>
                    <a:pt x="2812470" y="3230714"/>
                  </a:lnTo>
                  <a:lnTo>
                    <a:pt x="2902380" y="3162289"/>
                  </a:lnTo>
                  <a:lnTo>
                    <a:pt x="2987769" y="3088299"/>
                  </a:lnTo>
                  <a:lnTo>
                    <a:pt x="3068294" y="3009042"/>
                  </a:lnTo>
                  <a:lnTo>
                    <a:pt x="3143629" y="2924837"/>
                  </a:lnTo>
                  <a:lnTo>
                    <a:pt x="3213473" y="2836024"/>
                  </a:lnTo>
                  <a:lnTo>
                    <a:pt x="3277543" y="2742960"/>
                  </a:lnTo>
                  <a:lnTo>
                    <a:pt x="3335581" y="2646019"/>
                  </a:lnTo>
                  <a:lnTo>
                    <a:pt x="3387354" y="2545593"/>
                  </a:lnTo>
                  <a:lnTo>
                    <a:pt x="3432654" y="2442086"/>
                  </a:lnTo>
                  <a:lnTo>
                    <a:pt x="3471298" y="2335913"/>
                  </a:lnTo>
                  <a:lnTo>
                    <a:pt x="3503129" y="2227504"/>
                  </a:lnTo>
                  <a:lnTo>
                    <a:pt x="3528021" y="2117294"/>
                  </a:lnTo>
                  <a:lnTo>
                    <a:pt x="3545873" y="2005727"/>
                  </a:lnTo>
                  <a:lnTo>
                    <a:pt x="3556613" y="1893252"/>
                  </a:lnTo>
                  <a:lnTo>
                    <a:pt x="3560198" y="1780323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" name="pl37">
              <a:extLst>
                <a:ext uri="{FF2B5EF4-FFF2-40B4-BE49-F238E27FC236}">
                  <a16:creationId xmlns:a16="http://schemas.microsoft.com/office/drawing/2014/main" id="{AAEC98C7-6396-3067-B6FA-65F509C606A7}"/>
                </a:ext>
              </a:extLst>
            </p:cNvPr>
            <p:cNvSpPr/>
            <p:nvPr/>
          </p:nvSpPr>
          <p:spPr>
            <a:xfrm>
              <a:off x="7171524" y="3439373"/>
              <a:ext cx="117944" cy="14809"/>
            </a:xfrm>
            <a:custGeom>
              <a:avLst/>
              <a:gdLst/>
              <a:ahLst/>
              <a:cxnLst/>
              <a:rect l="0" t="0" r="0" b="0"/>
              <a:pathLst>
                <a:path w="117944" h="14809">
                  <a:moveTo>
                    <a:pt x="0" y="14809"/>
                  </a:moveTo>
                  <a:lnTo>
                    <a:pt x="117944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" name="tx38">
              <a:extLst>
                <a:ext uri="{FF2B5EF4-FFF2-40B4-BE49-F238E27FC236}">
                  <a16:creationId xmlns:a16="http://schemas.microsoft.com/office/drawing/2014/main" id="{9566EC53-6C80-643A-6D8E-6550A22E4BEC}"/>
                </a:ext>
              </a:extLst>
            </p:cNvPr>
            <p:cNvSpPr/>
            <p:nvPr/>
          </p:nvSpPr>
          <p:spPr>
            <a:xfrm>
              <a:off x="6893889" y="3597672"/>
              <a:ext cx="393603" cy="105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Maths</a:t>
              </a:r>
            </a:p>
          </p:txBody>
        </p:sp>
        <p:sp>
          <p:nvSpPr>
            <p:cNvPr id="47" name="tx39">
              <a:extLst>
                <a:ext uri="{FF2B5EF4-FFF2-40B4-BE49-F238E27FC236}">
                  <a16:creationId xmlns:a16="http://schemas.microsoft.com/office/drawing/2014/main" id="{C68B8D2F-2489-5332-AA99-F6241CDAB48A}"/>
                </a:ext>
              </a:extLst>
            </p:cNvPr>
            <p:cNvSpPr/>
            <p:nvPr/>
          </p:nvSpPr>
          <p:spPr>
            <a:xfrm>
              <a:off x="4254751" y="2336462"/>
              <a:ext cx="1285474" cy="1356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Histoire.Géographie</a:t>
              </a:r>
            </a:p>
          </p:txBody>
        </p:sp>
        <p:sp>
          <p:nvSpPr>
            <p:cNvPr id="48" name="tx40">
              <a:extLst>
                <a:ext uri="{FF2B5EF4-FFF2-40B4-BE49-F238E27FC236}">
                  <a16:creationId xmlns:a16="http://schemas.microsoft.com/office/drawing/2014/main" id="{0AA71580-0C45-A5D0-AF02-F4543CEF90ED}"/>
                </a:ext>
              </a:extLst>
            </p:cNvPr>
            <p:cNvSpPr/>
            <p:nvPr/>
          </p:nvSpPr>
          <p:spPr>
            <a:xfrm>
              <a:off x="5622109" y="5019422"/>
              <a:ext cx="747331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Philosophie</a:t>
              </a:r>
            </a:p>
          </p:txBody>
        </p:sp>
        <p:sp>
          <p:nvSpPr>
            <p:cNvPr id="49" name="tx41">
              <a:extLst>
                <a:ext uri="{FF2B5EF4-FFF2-40B4-BE49-F238E27FC236}">
                  <a16:creationId xmlns:a16="http://schemas.microsoft.com/office/drawing/2014/main" id="{361EF8E9-08E2-EBD4-BAAE-0C2CD2C5E48D}"/>
                </a:ext>
              </a:extLst>
            </p:cNvPr>
            <p:cNvSpPr/>
            <p:nvPr/>
          </p:nvSpPr>
          <p:spPr>
            <a:xfrm>
              <a:off x="6730136" y="3149974"/>
              <a:ext cx="594604" cy="1338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Physique</a:t>
              </a:r>
            </a:p>
          </p:txBody>
        </p:sp>
        <p:sp>
          <p:nvSpPr>
            <p:cNvPr id="50" name="tx42">
              <a:extLst>
                <a:ext uri="{FF2B5EF4-FFF2-40B4-BE49-F238E27FC236}">
                  <a16:creationId xmlns:a16="http://schemas.microsoft.com/office/drawing/2014/main" id="{A11FF572-C54D-4C19-F1F7-87C6EAA4CBF6}"/>
                </a:ext>
              </a:extLst>
            </p:cNvPr>
            <p:cNvSpPr/>
            <p:nvPr/>
          </p:nvSpPr>
          <p:spPr>
            <a:xfrm>
              <a:off x="5718297" y="3370399"/>
              <a:ext cx="1430367" cy="1356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Biologie.fondamentale</a:t>
              </a:r>
            </a:p>
          </p:txBody>
        </p:sp>
        <p:sp>
          <p:nvSpPr>
            <p:cNvPr id="51" name="rc43">
              <a:extLst>
                <a:ext uri="{FF2B5EF4-FFF2-40B4-BE49-F238E27FC236}">
                  <a16:creationId xmlns:a16="http://schemas.microsoft.com/office/drawing/2014/main" id="{4114EFEE-4966-2D17-7C9C-DABA6496A02B}"/>
                </a:ext>
              </a:extLst>
            </p:cNvPr>
            <p:cNvSpPr/>
            <p:nvPr/>
          </p:nvSpPr>
          <p:spPr>
            <a:xfrm>
              <a:off x="3592888" y="1764485"/>
              <a:ext cx="3917204" cy="3917204"/>
            </a:xfrm>
            <a:prstGeom prst="rect">
              <a:avLst/>
            </a:prstGeom>
            <a:ln w="13550" cap="rnd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" name="tx44">
              <a:extLst>
                <a:ext uri="{FF2B5EF4-FFF2-40B4-BE49-F238E27FC236}">
                  <a16:creationId xmlns:a16="http://schemas.microsoft.com/office/drawing/2014/main" id="{B75FEFF6-D9C2-4563-2990-68B75794AB99}"/>
                </a:ext>
              </a:extLst>
            </p:cNvPr>
            <p:cNvSpPr/>
            <p:nvPr/>
          </p:nvSpPr>
          <p:spPr>
            <a:xfrm>
              <a:off x="3337679" y="5461943"/>
              <a:ext cx="192578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-1.0</a:t>
              </a:r>
            </a:p>
          </p:txBody>
        </p:sp>
        <p:sp>
          <p:nvSpPr>
            <p:cNvPr id="53" name="tx45">
              <a:extLst>
                <a:ext uri="{FF2B5EF4-FFF2-40B4-BE49-F238E27FC236}">
                  <a16:creationId xmlns:a16="http://schemas.microsoft.com/office/drawing/2014/main" id="{5F7B949E-DD00-B6AB-A004-EA35BCE20B50}"/>
                </a:ext>
              </a:extLst>
            </p:cNvPr>
            <p:cNvSpPr/>
            <p:nvPr/>
          </p:nvSpPr>
          <p:spPr>
            <a:xfrm>
              <a:off x="3337679" y="4571669"/>
              <a:ext cx="192578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-0.5</a:t>
              </a:r>
            </a:p>
          </p:txBody>
        </p:sp>
        <p:sp>
          <p:nvSpPr>
            <p:cNvPr id="54" name="tx46">
              <a:extLst>
                <a:ext uri="{FF2B5EF4-FFF2-40B4-BE49-F238E27FC236}">
                  <a16:creationId xmlns:a16="http://schemas.microsoft.com/office/drawing/2014/main" id="{CF63EB40-9FCB-E49B-2A8D-F80F32B9C4EA}"/>
                </a:ext>
              </a:extLst>
            </p:cNvPr>
            <p:cNvSpPr/>
            <p:nvPr/>
          </p:nvSpPr>
          <p:spPr>
            <a:xfrm>
              <a:off x="3374896" y="3681396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0.0</a:t>
              </a:r>
            </a:p>
          </p:txBody>
        </p:sp>
        <p:sp>
          <p:nvSpPr>
            <p:cNvPr id="55" name="tx47">
              <a:extLst>
                <a:ext uri="{FF2B5EF4-FFF2-40B4-BE49-F238E27FC236}">
                  <a16:creationId xmlns:a16="http://schemas.microsoft.com/office/drawing/2014/main" id="{C19B5EE3-CCD2-5AED-D5E2-2DA14A6C99D6}"/>
                </a:ext>
              </a:extLst>
            </p:cNvPr>
            <p:cNvSpPr/>
            <p:nvPr/>
          </p:nvSpPr>
          <p:spPr>
            <a:xfrm>
              <a:off x="3374896" y="2791122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0.5</a:t>
              </a:r>
            </a:p>
          </p:txBody>
        </p:sp>
        <p:sp>
          <p:nvSpPr>
            <p:cNvPr id="56" name="tx48">
              <a:extLst>
                <a:ext uri="{FF2B5EF4-FFF2-40B4-BE49-F238E27FC236}">
                  <a16:creationId xmlns:a16="http://schemas.microsoft.com/office/drawing/2014/main" id="{2E1910DF-C3D3-A7A5-17FA-E341C059971B}"/>
                </a:ext>
              </a:extLst>
            </p:cNvPr>
            <p:cNvSpPr/>
            <p:nvPr/>
          </p:nvSpPr>
          <p:spPr>
            <a:xfrm>
              <a:off x="3374896" y="1900848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1.0</a:t>
              </a:r>
            </a:p>
          </p:txBody>
        </p:sp>
        <p:sp>
          <p:nvSpPr>
            <p:cNvPr id="57" name="pl49">
              <a:extLst>
                <a:ext uri="{FF2B5EF4-FFF2-40B4-BE49-F238E27FC236}">
                  <a16:creationId xmlns:a16="http://schemas.microsoft.com/office/drawing/2014/main" id="{5521AB41-C0DB-F11C-4E59-726898D35BC4}"/>
                </a:ext>
              </a:extLst>
            </p:cNvPr>
            <p:cNvSpPr/>
            <p:nvPr/>
          </p:nvSpPr>
          <p:spPr>
            <a:xfrm>
              <a:off x="3558093" y="550363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" name="pl50">
              <a:extLst>
                <a:ext uri="{FF2B5EF4-FFF2-40B4-BE49-F238E27FC236}">
                  <a16:creationId xmlns:a16="http://schemas.microsoft.com/office/drawing/2014/main" id="{1885AAC9-D502-95FD-82A4-A1D6DB7154C2}"/>
                </a:ext>
              </a:extLst>
            </p:cNvPr>
            <p:cNvSpPr/>
            <p:nvPr/>
          </p:nvSpPr>
          <p:spPr>
            <a:xfrm>
              <a:off x="3558093" y="461336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" name="pl51">
              <a:extLst>
                <a:ext uri="{FF2B5EF4-FFF2-40B4-BE49-F238E27FC236}">
                  <a16:creationId xmlns:a16="http://schemas.microsoft.com/office/drawing/2014/main" id="{096836F6-DB9D-14C3-9827-CC7D068046CB}"/>
                </a:ext>
              </a:extLst>
            </p:cNvPr>
            <p:cNvSpPr/>
            <p:nvPr/>
          </p:nvSpPr>
          <p:spPr>
            <a:xfrm>
              <a:off x="3558093" y="372308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" name="pl52">
              <a:extLst>
                <a:ext uri="{FF2B5EF4-FFF2-40B4-BE49-F238E27FC236}">
                  <a16:creationId xmlns:a16="http://schemas.microsoft.com/office/drawing/2014/main" id="{F6588C76-4152-ABCB-FD5B-871ED51A99C4}"/>
                </a:ext>
              </a:extLst>
            </p:cNvPr>
            <p:cNvSpPr/>
            <p:nvPr/>
          </p:nvSpPr>
          <p:spPr>
            <a:xfrm>
              <a:off x="3558093" y="2832814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" name="pl53">
              <a:extLst>
                <a:ext uri="{FF2B5EF4-FFF2-40B4-BE49-F238E27FC236}">
                  <a16:creationId xmlns:a16="http://schemas.microsoft.com/office/drawing/2014/main" id="{CD812B44-B15F-0107-739B-A0CA5C325190}"/>
                </a:ext>
              </a:extLst>
            </p:cNvPr>
            <p:cNvSpPr/>
            <p:nvPr/>
          </p:nvSpPr>
          <p:spPr>
            <a:xfrm>
              <a:off x="3558093" y="194254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" name="pl54">
              <a:extLst>
                <a:ext uri="{FF2B5EF4-FFF2-40B4-BE49-F238E27FC236}">
                  <a16:creationId xmlns:a16="http://schemas.microsoft.com/office/drawing/2014/main" id="{3A46F4DB-DF09-7A6F-2A4C-F32D055AA46B}"/>
                </a:ext>
              </a:extLst>
            </p:cNvPr>
            <p:cNvSpPr/>
            <p:nvPr/>
          </p:nvSpPr>
          <p:spPr>
            <a:xfrm>
              <a:off x="3770943" y="5681690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" name="pl55">
              <a:extLst>
                <a:ext uri="{FF2B5EF4-FFF2-40B4-BE49-F238E27FC236}">
                  <a16:creationId xmlns:a16="http://schemas.microsoft.com/office/drawing/2014/main" id="{D03DC1E9-0A05-9487-526B-6871FA03B16E}"/>
                </a:ext>
              </a:extLst>
            </p:cNvPr>
            <p:cNvSpPr/>
            <p:nvPr/>
          </p:nvSpPr>
          <p:spPr>
            <a:xfrm>
              <a:off x="4661216" y="5681690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" name="pl56">
              <a:extLst>
                <a:ext uri="{FF2B5EF4-FFF2-40B4-BE49-F238E27FC236}">
                  <a16:creationId xmlns:a16="http://schemas.microsoft.com/office/drawing/2014/main" id="{DD86901B-13CF-CA69-5246-80671B5A597F}"/>
                </a:ext>
              </a:extLst>
            </p:cNvPr>
            <p:cNvSpPr/>
            <p:nvPr/>
          </p:nvSpPr>
          <p:spPr>
            <a:xfrm>
              <a:off x="5551490" y="5681690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pl57">
              <a:extLst>
                <a:ext uri="{FF2B5EF4-FFF2-40B4-BE49-F238E27FC236}">
                  <a16:creationId xmlns:a16="http://schemas.microsoft.com/office/drawing/2014/main" id="{AC235A3A-4094-905F-9A9A-0FE73ED197AD}"/>
                </a:ext>
              </a:extLst>
            </p:cNvPr>
            <p:cNvSpPr/>
            <p:nvPr/>
          </p:nvSpPr>
          <p:spPr>
            <a:xfrm>
              <a:off x="6441764" y="5681690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" name="pl58">
              <a:extLst>
                <a:ext uri="{FF2B5EF4-FFF2-40B4-BE49-F238E27FC236}">
                  <a16:creationId xmlns:a16="http://schemas.microsoft.com/office/drawing/2014/main" id="{7955636B-A343-EE72-CDEC-7E970A6AF165}"/>
                </a:ext>
              </a:extLst>
            </p:cNvPr>
            <p:cNvSpPr/>
            <p:nvPr/>
          </p:nvSpPr>
          <p:spPr>
            <a:xfrm>
              <a:off x="7332038" y="5681690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" name="tx59">
              <a:extLst>
                <a:ext uri="{FF2B5EF4-FFF2-40B4-BE49-F238E27FC236}">
                  <a16:creationId xmlns:a16="http://schemas.microsoft.com/office/drawing/2014/main" id="{3372FCD2-AB32-C61B-E045-E46A10D64445}"/>
                </a:ext>
              </a:extLst>
            </p:cNvPr>
            <p:cNvSpPr/>
            <p:nvPr/>
          </p:nvSpPr>
          <p:spPr>
            <a:xfrm>
              <a:off x="3674653" y="5742628"/>
              <a:ext cx="192578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-1.0</a:t>
              </a:r>
            </a:p>
          </p:txBody>
        </p:sp>
        <p:sp>
          <p:nvSpPr>
            <p:cNvPr id="68" name="tx60">
              <a:extLst>
                <a:ext uri="{FF2B5EF4-FFF2-40B4-BE49-F238E27FC236}">
                  <a16:creationId xmlns:a16="http://schemas.microsoft.com/office/drawing/2014/main" id="{A9F65444-9BBC-4F86-7F15-D7C1B89208F7}"/>
                </a:ext>
              </a:extLst>
            </p:cNvPr>
            <p:cNvSpPr/>
            <p:nvPr/>
          </p:nvSpPr>
          <p:spPr>
            <a:xfrm>
              <a:off x="4564927" y="5742628"/>
              <a:ext cx="192578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-0.5</a:t>
              </a:r>
            </a:p>
          </p:txBody>
        </p:sp>
        <p:sp>
          <p:nvSpPr>
            <p:cNvPr id="69" name="tx61">
              <a:extLst>
                <a:ext uri="{FF2B5EF4-FFF2-40B4-BE49-F238E27FC236}">
                  <a16:creationId xmlns:a16="http://schemas.microsoft.com/office/drawing/2014/main" id="{B4036567-067F-D924-EF7B-CC228B50F386}"/>
                </a:ext>
              </a:extLst>
            </p:cNvPr>
            <p:cNvSpPr/>
            <p:nvPr/>
          </p:nvSpPr>
          <p:spPr>
            <a:xfrm>
              <a:off x="5473809" y="5742628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0.0</a:t>
              </a:r>
            </a:p>
          </p:txBody>
        </p:sp>
        <p:sp>
          <p:nvSpPr>
            <p:cNvPr id="70" name="tx62">
              <a:extLst>
                <a:ext uri="{FF2B5EF4-FFF2-40B4-BE49-F238E27FC236}">
                  <a16:creationId xmlns:a16="http://schemas.microsoft.com/office/drawing/2014/main" id="{289E2BDB-7E30-FBFD-522C-1CE2F82B1865}"/>
                </a:ext>
              </a:extLst>
            </p:cNvPr>
            <p:cNvSpPr/>
            <p:nvPr/>
          </p:nvSpPr>
          <p:spPr>
            <a:xfrm>
              <a:off x="6364083" y="5742628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0.5</a:t>
              </a:r>
            </a:p>
          </p:txBody>
        </p:sp>
        <p:sp>
          <p:nvSpPr>
            <p:cNvPr id="71" name="tx63">
              <a:extLst>
                <a:ext uri="{FF2B5EF4-FFF2-40B4-BE49-F238E27FC236}">
                  <a16:creationId xmlns:a16="http://schemas.microsoft.com/office/drawing/2014/main" id="{BBA4E113-17B2-CCED-DD1F-A0EBDD47177B}"/>
                </a:ext>
              </a:extLst>
            </p:cNvPr>
            <p:cNvSpPr/>
            <p:nvPr/>
          </p:nvSpPr>
          <p:spPr>
            <a:xfrm>
              <a:off x="7254357" y="5742628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1.0</a:t>
              </a:r>
            </a:p>
          </p:txBody>
        </p:sp>
        <p:sp>
          <p:nvSpPr>
            <p:cNvPr id="72" name="tx64">
              <a:extLst>
                <a:ext uri="{FF2B5EF4-FFF2-40B4-BE49-F238E27FC236}">
                  <a16:creationId xmlns:a16="http://schemas.microsoft.com/office/drawing/2014/main" id="{5DC38CAE-3FB0-913F-C60B-0B88B8C08102}"/>
                </a:ext>
              </a:extLst>
            </p:cNvPr>
            <p:cNvSpPr/>
            <p:nvPr/>
          </p:nvSpPr>
          <p:spPr>
            <a:xfrm>
              <a:off x="6613651" y="5854743"/>
              <a:ext cx="896441" cy="1191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 1 (56.82%)</a:t>
              </a:r>
            </a:p>
          </p:txBody>
        </p:sp>
        <p:sp>
          <p:nvSpPr>
            <p:cNvPr id="73" name="tx65">
              <a:extLst>
                <a:ext uri="{FF2B5EF4-FFF2-40B4-BE49-F238E27FC236}">
                  <a16:creationId xmlns:a16="http://schemas.microsoft.com/office/drawing/2014/main" id="{B1498CCA-F2EE-A219-A97A-195507EF7BB8}"/>
                </a:ext>
              </a:extLst>
            </p:cNvPr>
            <p:cNvSpPr/>
            <p:nvPr/>
          </p:nvSpPr>
          <p:spPr>
            <a:xfrm rot="-5400000">
              <a:off x="2771165" y="2153112"/>
              <a:ext cx="896441" cy="1191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 2 (24.56%)</a:t>
              </a:r>
            </a:p>
          </p:txBody>
        </p:sp>
        <p:sp>
          <p:nvSpPr>
            <p:cNvPr id="74" name="tx66">
              <a:extLst>
                <a:ext uri="{FF2B5EF4-FFF2-40B4-BE49-F238E27FC236}">
                  <a16:creationId xmlns:a16="http://schemas.microsoft.com/office/drawing/2014/main" id="{E3DF40A6-603E-D51F-1CF2-83A008894C73}"/>
                </a:ext>
              </a:extLst>
            </p:cNvPr>
            <p:cNvSpPr/>
            <p:nvPr/>
          </p:nvSpPr>
          <p:spPr>
            <a:xfrm>
              <a:off x="4782936" y="1533908"/>
              <a:ext cx="1537109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 b="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PCA graph of variables</a:t>
              </a:r>
            </a:p>
          </p:txBody>
        </p:sp>
      </p:grpSp>
      <p:sp>
        <p:nvSpPr>
          <p:cNvPr id="76" name="ZoneTexte 75">
            <a:extLst>
              <a:ext uri="{FF2B5EF4-FFF2-40B4-BE49-F238E27FC236}">
                <a16:creationId xmlns:a16="http://schemas.microsoft.com/office/drawing/2014/main" id="{479FE3DA-D950-26C9-E441-0A2C2ECC4DD4}"/>
              </a:ext>
            </a:extLst>
          </p:cNvPr>
          <p:cNvSpPr txBox="1"/>
          <p:nvPr/>
        </p:nvSpPr>
        <p:spPr>
          <a:xfrm>
            <a:off x="7508744" y="1827251"/>
            <a:ext cx="2553480" cy="90886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cercle des corrélations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711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43044-B3A6-E518-FC56-930B7B239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48677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905173-A0A6-15E6-2B91-A95BBA10B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40768"/>
            <a:ext cx="12161904" cy="3352943"/>
          </a:xfrm>
        </p:spPr>
        <p:txBody>
          <a:bodyPr>
            <a:noAutofit/>
          </a:bodyPr>
          <a:lstStyle/>
          <a:p>
            <a:pPr algn="l"/>
            <a:r>
              <a:rPr lang="fr-FR" sz="3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Partie I : L’Analyse en Composantes Principales (ACP)</a:t>
            </a:r>
          </a:p>
          <a:p>
            <a:pPr algn="l"/>
            <a:r>
              <a:rPr lang="fr-FR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Partie II : Clustering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E9224464-CE46-5C6D-4C00-F8B1CFE5F972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2">
            <a:extLst>
              <a:ext uri="{FF2B5EF4-FFF2-40B4-BE49-F238E27FC236}">
                <a16:creationId xmlns:a16="http://schemas.microsoft.com/office/drawing/2014/main" id="{B6A2D583-335A-10F1-9B33-244C73F56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633" y="4681015"/>
            <a:ext cx="2589983" cy="193654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362A67F-C6F5-F734-31BE-BD70520C11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0" y="4581128"/>
            <a:ext cx="2350999" cy="21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48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5360" y="748521"/>
            <a:ext cx="11737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Représentation des variables dans espaces déterminés par les composantes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Coordonnées de la variable = corrélation entre la variable et chaque composante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150877E-0517-0301-F8D8-9050673F8C43}"/>
              </a:ext>
            </a:extLst>
          </p:cNvPr>
          <p:cNvGrpSpPr/>
          <p:nvPr/>
        </p:nvGrpSpPr>
        <p:grpSpPr>
          <a:xfrm>
            <a:off x="2285074" y="1613661"/>
            <a:ext cx="6403214" cy="4335619"/>
            <a:chOff x="2148682" y="1495425"/>
            <a:chExt cx="6400800" cy="4572000"/>
          </a:xfrm>
        </p:grpSpPr>
        <p:sp>
          <p:nvSpPr>
            <p:cNvPr id="11" name="rc3">
              <a:extLst>
                <a:ext uri="{FF2B5EF4-FFF2-40B4-BE49-F238E27FC236}">
                  <a16:creationId xmlns:a16="http://schemas.microsoft.com/office/drawing/2014/main" id="{A2D8D068-D366-B2BD-8426-F261BA24925B}"/>
                </a:ext>
              </a:extLst>
            </p:cNvPr>
            <p:cNvSpPr/>
            <p:nvPr/>
          </p:nvSpPr>
          <p:spPr>
            <a:xfrm>
              <a:off x="2148681" y="1495425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" name="rc4">
              <a:extLst>
                <a:ext uri="{FF2B5EF4-FFF2-40B4-BE49-F238E27FC236}">
                  <a16:creationId xmlns:a16="http://schemas.microsoft.com/office/drawing/2014/main" id="{6B3E8E99-BD72-8233-9C30-329846176187}"/>
                </a:ext>
              </a:extLst>
            </p:cNvPr>
            <p:cNvSpPr/>
            <p:nvPr/>
          </p:nvSpPr>
          <p:spPr>
            <a:xfrm>
              <a:off x="3118480" y="1495425"/>
              <a:ext cx="4461201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" name="rc5">
              <a:extLst>
                <a:ext uri="{FF2B5EF4-FFF2-40B4-BE49-F238E27FC236}">
                  <a16:creationId xmlns:a16="http://schemas.microsoft.com/office/drawing/2014/main" id="{CF4A1227-8F11-8A6C-9A8C-3412E46FB8AD}"/>
                </a:ext>
              </a:extLst>
            </p:cNvPr>
            <p:cNvSpPr/>
            <p:nvPr/>
          </p:nvSpPr>
          <p:spPr>
            <a:xfrm>
              <a:off x="3592888" y="1764485"/>
              <a:ext cx="3917204" cy="391720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4" name="pl6">
              <a:extLst>
                <a:ext uri="{FF2B5EF4-FFF2-40B4-BE49-F238E27FC236}">
                  <a16:creationId xmlns:a16="http://schemas.microsoft.com/office/drawing/2014/main" id="{F35EBB9A-C883-3438-39AF-7E46B235C912}"/>
                </a:ext>
              </a:extLst>
            </p:cNvPr>
            <p:cNvSpPr/>
            <p:nvPr/>
          </p:nvSpPr>
          <p:spPr>
            <a:xfrm>
              <a:off x="3592888" y="5058498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" name="pl7">
              <a:extLst>
                <a:ext uri="{FF2B5EF4-FFF2-40B4-BE49-F238E27FC236}">
                  <a16:creationId xmlns:a16="http://schemas.microsoft.com/office/drawing/2014/main" id="{3D4B2BCF-F58F-B860-5C97-0F8A304EFA5F}"/>
                </a:ext>
              </a:extLst>
            </p:cNvPr>
            <p:cNvSpPr/>
            <p:nvPr/>
          </p:nvSpPr>
          <p:spPr>
            <a:xfrm>
              <a:off x="3592888" y="4168224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" name="pl8">
              <a:extLst>
                <a:ext uri="{FF2B5EF4-FFF2-40B4-BE49-F238E27FC236}">
                  <a16:creationId xmlns:a16="http://schemas.microsoft.com/office/drawing/2014/main" id="{3651E28A-E106-11D0-69AB-CF6F00F75A2F}"/>
                </a:ext>
              </a:extLst>
            </p:cNvPr>
            <p:cNvSpPr/>
            <p:nvPr/>
          </p:nvSpPr>
          <p:spPr>
            <a:xfrm>
              <a:off x="3592888" y="3277951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" name="pl9">
              <a:extLst>
                <a:ext uri="{FF2B5EF4-FFF2-40B4-BE49-F238E27FC236}">
                  <a16:creationId xmlns:a16="http://schemas.microsoft.com/office/drawing/2014/main" id="{C5E320CD-E737-DAB5-FE74-51EFFA586CF4}"/>
                </a:ext>
              </a:extLst>
            </p:cNvPr>
            <p:cNvSpPr/>
            <p:nvPr/>
          </p:nvSpPr>
          <p:spPr>
            <a:xfrm>
              <a:off x="3592888" y="2387677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" name="pl10">
              <a:extLst>
                <a:ext uri="{FF2B5EF4-FFF2-40B4-BE49-F238E27FC236}">
                  <a16:creationId xmlns:a16="http://schemas.microsoft.com/office/drawing/2014/main" id="{B4C9278B-ACF1-58A0-2F7F-B10BB980E406}"/>
                </a:ext>
              </a:extLst>
            </p:cNvPr>
            <p:cNvSpPr/>
            <p:nvPr/>
          </p:nvSpPr>
          <p:spPr>
            <a:xfrm>
              <a:off x="4216079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" name="pl11">
              <a:extLst>
                <a:ext uri="{FF2B5EF4-FFF2-40B4-BE49-F238E27FC236}">
                  <a16:creationId xmlns:a16="http://schemas.microsoft.com/office/drawing/2014/main" id="{0E262605-C7A8-6F89-DB72-5B21ED478B46}"/>
                </a:ext>
              </a:extLst>
            </p:cNvPr>
            <p:cNvSpPr/>
            <p:nvPr/>
          </p:nvSpPr>
          <p:spPr>
            <a:xfrm>
              <a:off x="5106353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" name="pl12">
              <a:extLst>
                <a:ext uri="{FF2B5EF4-FFF2-40B4-BE49-F238E27FC236}">
                  <a16:creationId xmlns:a16="http://schemas.microsoft.com/office/drawing/2014/main" id="{06E2E9C5-2913-0AC2-2F4C-6F723A5921DF}"/>
                </a:ext>
              </a:extLst>
            </p:cNvPr>
            <p:cNvSpPr/>
            <p:nvPr/>
          </p:nvSpPr>
          <p:spPr>
            <a:xfrm>
              <a:off x="5996627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" name="pl13">
              <a:extLst>
                <a:ext uri="{FF2B5EF4-FFF2-40B4-BE49-F238E27FC236}">
                  <a16:creationId xmlns:a16="http://schemas.microsoft.com/office/drawing/2014/main" id="{F37A6EC3-BE42-F50F-39B3-010650393D3F}"/>
                </a:ext>
              </a:extLst>
            </p:cNvPr>
            <p:cNvSpPr/>
            <p:nvPr/>
          </p:nvSpPr>
          <p:spPr>
            <a:xfrm>
              <a:off x="6886901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387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" name="pl14">
              <a:extLst>
                <a:ext uri="{FF2B5EF4-FFF2-40B4-BE49-F238E27FC236}">
                  <a16:creationId xmlns:a16="http://schemas.microsoft.com/office/drawing/2014/main" id="{4CDBE5F1-2D28-C6DB-ED08-8CD66351455D}"/>
                </a:ext>
              </a:extLst>
            </p:cNvPr>
            <p:cNvSpPr/>
            <p:nvPr/>
          </p:nvSpPr>
          <p:spPr>
            <a:xfrm>
              <a:off x="3592888" y="5503635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" name="pl15">
              <a:extLst>
                <a:ext uri="{FF2B5EF4-FFF2-40B4-BE49-F238E27FC236}">
                  <a16:creationId xmlns:a16="http://schemas.microsoft.com/office/drawing/2014/main" id="{8EA17BEC-712A-0110-D602-37CB9066BBB0}"/>
                </a:ext>
              </a:extLst>
            </p:cNvPr>
            <p:cNvSpPr/>
            <p:nvPr/>
          </p:nvSpPr>
          <p:spPr>
            <a:xfrm>
              <a:off x="3592888" y="4613361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" name="pl16">
              <a:extLst>
                <a:ext uri="{FF2B5EF4-FFF2-40B4-BE49-F238E27FC236}">
                  <a16:creationId xmlns:a16="http://schemas.microsoft.com/office/drawing/2014/main" id="{ED4F9BE2-AF3E-ED14-89BE-40F71DB6246C}"/>
                </a:ext>
              </a:extLst>
            </p:cNvPr>
            <p:cNvSpPr/>
            <p:nvPr/>
          </p:nvSpPr>
          <p:spPr>
            <a:xfrm>
              <a:off x="3592888" y="3723087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" name="pl17">
              <a:extLst>
                <a:ext uri="{FF2B5EF4-FFF2-40B4-BE49-F238E27FC236}">
                  <a16:creationId xmlns:a16="http://schemas.microsoft.com/office/drawing/2014/main" id="{2C99510D-7DB7-FAFE-3123-414852C5FB01}"/>
                </a:ext>
              </a:extLst>
            </p:cNvPr>
            <p:cNvSpPr/>
            <p:nvPr/>
          </p:nvSpPr>
          <p:spPr>
            <a:xfrm>
              <a:off x="3592888" y="2832814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" name="pl18">
              <a:extLst>
                <a:ext uri="{FF2B5EF4-FFF2-40B4-BE49-F238E27FC236}">
                  <a16:creationId xmlns:a16="http://schemas.microsoft.com/office/drawing/2014/main" id="{BCFF0811-82B0-B101-D7F2-1360DC3F6D32}"/>
                </a:ext>
              </a:extLst>
            </p:cNvPr>
            <p:cNvSpPr/>
            <p:nvPr/>
          </p:nvSpPr>
          <p:spPr>
            <a:xfrm>
              <a:off x="3592888" y="1942540"/>
              <a:ext cx="3917204" cy="0"/>
            </a:xfrm>
            <a:custGeom>
              <a:avLst/>
              <a:gdLst/>
              <a:ahLst/>
              <a:cxnLst/>
              <a:rect l="0" t="0" r="0" b="0"/>
              <a:pathLst>
                <a:path w="3917204">
                  <a:moveTo>
                    <a:pt x="0" y="0"/>
                  </a:moveTo>
                  <a:lnTo>
                    <a:pt x="3917204" y="0"/>
                  </a:lnTo>
                  <a:lnTo>
                    <a:pt x="3917204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" name="pl19">
              <a:extLst>
                <a:ext uri="{FF2B5EF4-FFF2-40B4-BE49-F238E27FC236}">
                  <a16:creationId xmlns:a16="http://schemas.microsoft.com/office/drawing/2014/main" id="{7F58E3AD-E26B-5229-5690-8B4580AFE4BC}"/>
                </a:ext>
              </a:extLst>
            </p:cNvPr>
            <p:cNvSpPr/>
            <p:nvPr/>
          </p:nvSpPr>
          <p:spPr>
            <a:xfrm>
              <a:off x="3770943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" name="pl20">
              <a:extLst>
                <a:ext uri="{FF2B5EF4-FFF2-40B4-BE49-F238E27FC236}">
                  <a16:creationId xmlns:a16="http://schemas.microsoft.com/office/drawing/2014/main" id="{05FD47A0-EFF5-78FE-7048-40820931A7D9}"/>
                </a:ext>
              </a:extLst>
            </p:cNvPr>
            <p:cNvSpPr/>
            <p:nvPr/>
          </p:nvSpPr>
          <p:spPr>
            <a:xfrm>
              <a:off x="4661216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" name="pl21">
              <a:extLst>
                <a:ext uri="{FF2B5EF4-FFF2-40B4-BE49-F238E27FC236}">
                  <a16:creationId xmlns:a16="http://schemas.microsoft.com/office/drawing/2014/main" id="{FDA8C4D2-B857-12A7-318F-28031635C651}"/>
                </a:ext>
              </a:extLst>
            </p:cNvPr>
            <p:cNvSpPr/>
            <p:nvPr/>
          </p:nvSpPr>
          <p:spPr>
            <a:xfrm>
              <a:off x="5551490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" name="pl22">
              <a:extLst>
                <a:ext uri="{FF2B5EF4-FFF2-40B4-BE49-F238E27FC236}">
                  <a16:creationId xmlns:a16="http://schemas.microsoft.com/office/drawing/2014/main" id="{6D187A0A-E186-1D40-CDE9-80CB2DE2F210}"/>
                </a:ext>
              </a:extLst>
            </p:cNvPr>
            <p:cNvSpPr/>
            <p:nvPr/>
          </p:nvSpPr>
          <p:spPr>
            <a:xfrm>
              <a:off x="6441764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" name="pl23">
              <a:extLst>
                <a:ext uri="{FF2B5EF4-FFF2-40B4-BE49-F238E27FC236}">
                  <a16:creationId xmlns:a16="http://schemas.microsoft.com/office/drawing/2014/main" id="{7928E9F0-3CA9-04E3-1A6C-6D75FDFCBB5F}"/>
                </a:ext>
              </a:extLst>
            </p:cNvPr>
            <p:cNvSpPr/>
            <p:nvPr/>
          </p:nvSpPr>
          <p:spPr>
            <a:xfrm>
              <a:off x="7332038" y="1764485"/>
              <a:ext cx="0" cy="3917204"/>
            </a:xfrm>
            <a:custGeom>
              <a:avLst/>
              <a:gdLst/>
              <a:ahLst/>
              <a:cxnLst/>
              <a:rect l="0" t="0" r="0" b="0"/>
              <a:pathLst>
                <a:path h="3917204">
                  <a:moveTo>
                    <a:pt x="0" y="391720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DEDED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" name="pl24">
              <a:extLst>
                <a:ext uri="{FF2B5EF4-FFF2-40B4-BE49-F238E27FC236}">
                  <a16:creationId xmlns:a16="http://schemas.microsoft.com/office/drawing/2014/main" id="{9DECE6A5-AD8D-ECB5-26FC-5BA355B08F6F}"/>
                </a:ext>
              </a:extLst>
            </p:cNvPr>
            <p:cNvSpPr/>
            <p:nvPr/>
          </p:nvSpPr>
          <p:spPr>
            <a:xfrm>
              <a:off x="3770943" y="3723087"/>
              <a:ext cx="3561095" cy="0"/>
            </a:xfrm>
            <a:custGeom>
              <a:avLst/>
              <a:gdLst/>
              <a:ahLst/>
              <a:cxnLst/>
              <a:rect l="0" t="0" r="0" b="0"/>
              <a:pathLst>
                <a:path w="3561095">
                  <a:moveTo>
                    <a:pt x="0" y="0"/>
                  </a:moveTo>
                  <a:lnTo>
                    <a:pt x="1780547" y="0"/>
                  </a:lnTo>
                  <a:lnTo>
                    <a:pt x="3561095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" name="pl25">
              <a:extLst>
                <a:ext uri="{FF2B5EF4-FFF2-40B4-BE49-F238E27FC236}">
                  <a16:creationId xmlns:a16="http://schemas.microsoft.com/office/drawing/2014/main" id="{D74A6ACE-79AE-FA2E-B192-528F13BDB0B8}"/>
                </a:ext>
              </a:extLst>
            </p:cNvPr>
            <p:cNvSpPr/>
            <p:nvPr/>
          </p:nvSpPr>
          <p:spPr>
            <a:xfrm>
              <a:off x="5551490" y="1942540"/>
              <a:ext cx="0" cy="3561095"/>
            </a:xfrm>
            <a:custGeom>
              <a:avLst/>
              <a:gdLst/>
              <a:ahLst/>
              <a:cxnLst/>
              <a:rect l="0" t="0" r="0" b="0"/>
              <a:pathLst>
                <a:path h="3561095">
                  <a:moveTo>
                    <a:pt x="0" y="3561095"/>
                  </a:moveTo>
                  <a:lnTo>
                    <a:pt x="0" y="1780547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" name="pl26">
              <a:extLst>
                <a:ext uri="{FF2B5EF4-FFF2-40B4-BE49-F238E27FC236}">
                  <a16:creationId xmlns:a16="http://schemas.microsoft.com/office/drawing/2014/main" id="{820BA0BC-0EC1-997D-BAD8-DBB0DA7849A5}"/>
                </a:ext>
              </a:extLst>
            </p:cNvPr>
            <p:cNvSpPr/>
            <p:nvPr/>
          </p:nvSpPr>
          <p:spPr>
            <a:xfrm>
              <a:off x="5551490" y="3539257"/>
              <a:ext cx="1650846" cy="183829"/>
            </a:xfrm>
            <a:custGeom>
              <a:avLst/>
              <a:gdLst/>
              <a:ahLst/>
              <a:cxnLst/>
              <a:rect l="0" t="0" r="0" b="0"/>
              <a:pathLst>
                <a:path w="1650846" h="183829">
                  <a:moveTo>
                    <a:pt x="0" y="183829"/>
                  </a:moveTo>
                  <a:lnTo>
                    <a:pt x="1650846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" name="pl27">
              <a:extLst>
                <a:ext uri="{FF2B5EF4-FFF2-40B4-BE49-F238E27FC236}">
                  <a16:creationId xmlns:a16="http://schemas.microsoft.com/office/drawing/2014/main" id="{B9847E30-BDE2-1670-8861-3842FA2A4266}"/>
                </a:ext>
              </a:extLst>
            </p:cNvPr>
            <p:cNvSpPr/>
            <p:nvPr/>
          </p:nvSpPr>
          <p:spPr>
            <a:xfrm>
              <a:off x="7136382" y="3510379"/>
              <a:ext cx="65954" cy="71557"/>
            </a:xfrm>
            <a:custGeom>
              <a:avLst/>
              <a:gdLst/>
              <a:ahLst/>
              <a:cxnLst/>
              <a:rect l="0" t="0" r="0" b="0"/>
              <a:pathLst>
                <a:path w="65954" h="71557">
                  <a:moveTo>
                    <a:pt x="7968" y="71557"/>
                  </a:moveTo>
                  <a:lnTo>
                    <a:pt x="65954" y="28878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" name="pl28">
              <a:extLst>
                <a:ext uri="{FF2B5EF4-FFF2-40B4-BE49-F238E27FC236}">
                  <a16:creationId xmlns:a16="http://schemas.microsoft.com/office/drawing/2014/main" id="{A52DA8A9-6A80-3601-2A7B-542D9A7D4D43}"/>
                </a:ext>
              </a:extLst>
            </p:cNvPr>
            <p:cNvSpPr/>
            <p:nvPr/>
          </p:nvSpPr>
          <p:spPr>
            <a:xfrm>
              <a:off x="4786096" y="2531554"/>
              <a:ext cx="765393" cy="1191533"/>
            </a:xfrm>
            <a:custGeom>
              <a:avLst/>
              <a:gdLst/>
              <a:ahLst/>
              <a:cxnLst/>
              <a:rect l="0" t="0" r="0" b="0"/>
              <a:pathLst>
                <a:path w="765393" h="1191533">
                  <a:moveTo>
                    <a:pt x="765393" y="1191533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" name="pl29">
              <a:extLst>
                <a:ext uri="{FF2B5EF4-FFF2-40B4-BE49-F238E27FC236}">
                  <a16:creationId xmlns:a16="http://schemas.microsoft.com/office/drawing/2014/main" id="{C9A1F3B5-7801-56EE-7798-F9E094D0B271}"/>
                </a:ext>
              </a:extLst>
            </p:cNvPr>
            <p:cNvSpPr/>
            <p:nvPr/>
          </p:nvSpPr>
          <p:spPr>
            <a:xfrm>
              <a:off x="4786096" y="2531554"/>
              <a:ext cx="63989" cy="71919"/>
            </a:xfrm>
            <a:custGeom>
              <a:avLst/>
              <a:gdLst/>
              <a:ahLst/>
              <a:cxnLst/>
              <a:rect l="0" t="0" r="0" b="0"/>
              <a:pathLst>
                <a:path w="63989" h="71919">
                  <a:moveTo>
                    <a:pt x="63989" y="33005"/>
                  </a:moveTo>
                  <a:lnTo>
                    <a:pt x="0" y="0"/>
                  </a:lnTo>
                  <a:lnTo>
                    <a:pt x="3410" y="71919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" name="pl30">
              <a:extLst>
                <a:ext uri="{FF2B5EF4-FFF2-40B4-BE49-F238E27FC236}">
                  <a16:creationId xmlns:a16="http://schemas.microsoft.com/office/drawing/2014/main" id="{A98D1B91-C870-BDC9-9308-5C693AFCC929}"/>
                </a:ext>
              </a:extLst>
            </p:cNvPr>
            <p:cNvSpPr/>
            <p:nvPr/>
          </p:nvSpPr>
          <p:spPr>
            <a:xfrm>
              <a:off x="5551490" y="3723087"/>
              <a:ext cx="332399" cy="1488016"/>
            </a:xfrm>
            <a:custGeom>
              <a:avLst/>
              <a:gdLst/>
              <a:ahLst/>
              <a:cxnLst/>
              <a:rect l="0" t="0" r="0" b="0"/>
              <a:pathLst>
                <a:path w="332399" h="1488016">
                  <a:moveTo>
                    <a:pt x="0" y="0"/>
                  </a:moveTo>
                  <a:lnTo>
                    <a:pt x="332399" y="1488016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" name="pl31">
              <a:extLst>
                <a:ext uri="{FF2B5EF4-FFF2-40B4-BE49-F238E27FC236}">
                  <a16:creationId xmlns:a16="http://schemas.microsoft.com/office/drawing/2014/main" id="{BB6237B3-79AB-F240-EC6D-4E7474248067}"/>
                </a:ext>
              </a:extLst>
            </p:cNvPr>
            <p:cNvSpPr/>
            <p:nvPr/>
          </p:nvSpPr>
          <p:spPr>
            <a:xfrm>
              <a:off x="5835162" y="5142402"/>
              <a:ext cx="70268" cy="68702"/>
            </a:xfrm>
            <a:custGeom>
              <a:avLst/>
              <a:gdLst/>
              <a:ahLst/>
              <a:cxnLst/>
              <a:rect l="0" t="0" r="0" b="0"/>
              <a:pathLst>
                <a:path w="70268" h="68702">
                  <a:moveTo>
                    <a:pt x="0" y="15696"/>
                  </a:moveTo>
                  <a:lnTo>
                    <a:pt x="48727" y="68702"/>
                  </a:lnTo>
                  <a:lnTo>
                    <a:pt x="70268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" name="pl32">
              <a:extLst>
                <a:ext uri="{FF2B5EF4-FFF2-40B4-BE49-F238E27FC236}">
                  <a16:creationId xmlns:a16="http://schemas.microsoft.com/office/drawing/2014/main" id="{C3D0AD16-9D71-D9AC-1453-704C8ADA2493}"/>
                </a:ext>
              </a:extLst>
            </p:cNvPr>
            <p:cNvSpPr/>
            <p:nvPr/>
          </p:nvSpPr>
          <p:spPr>
            <a:xfrm>
              <a:off x="5551490" y="3342897"/>
              <a:ext cx="1586083" cy="380190"/>
            </a:xfrm>
            <a:custGeom>
              <a:avLst/>
              <a:gdLst/>
              <a:ahLst/>
              <a:cxnLst/>
              <a:rect l="0" t="0" r="0" b="0"/>
              <a:pathLst>
                <a:path w="1586083" h="380190">
                  <a:moveTo>
                    <a:pt x="0" y="380190"/>
                  </a:moveTo>
                  <a:lnTo>
                    <a:pt x="1586083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" name="pl33">
              <a:extLst>
                <a:ext uri="{FF2B5EF4-FFF2-40B4-BE49-F238E27FC236}">
                  <a16:creationId xmlns:a16="http://schemas.microsoft.com/office/drawing/2014/main" id="{19FB7684-B9A3-6E71-F5F1-5930A2FB0105}"/>
                </a:ext>
              </a:extLst>
            </p:cNvPr>
            <p:cNvSpPr/>
            <p:nvPr/>
          </p:nvSpPr>
          <p:spPr>
            <a:xfrm>
              <a:off x="7068545" y="3322424"/>
              <a:ext cx="69027" cy="70016"/>
            </a:xfrm>
            <a:custGeom>
              <a:avLst/>
              <a:gdLst/>
              <a:ahLst/>
              <a:cxnLst/>
              <a:rect l="0" t="0" r="0" b="0"/>
              <a:pathLst>
                <a:path w="69027" h="70016">
                  <a:moveTo>
                    <a:pt x="16783" y="70016"/>
                  </a:moveTo>
                  <a:lnTo>
                    <a:pt x="69027" y="20473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" name="pl34">
              <a:extLst>
                <a:ext uri="{FF2B5EF4-FFF2-40B4-BE49-F238E27FC236}">
                  <a16:creationId xmlns:a16="http://schemas.microsoft.com/office/drawing/2014/main" id="{17C73075-ED16-8561-BD79-E695005CE09C}"/>
                </a:ext>
              </a:extLst>
            </p:cNvPr>
            <p:cNvSpPr/>
            <p:nvPr/>
          </p:nvSpPr>
          <p:spPr>
            <a:xfrm>
              <a:off x="5551490" y="3437621"/>
              <a:ext cx="1751937" cy="285466"/>
            </a:xfrm>
            <a:custGeom>
              <a:avLst/>
              <a:gdLst/>
              <a:ahLst/>
              <a:cxnLst/>
              <a:rect l="0" t="0" r="0" b="0"/>
              <a:pathLst>
                <a:path w="1751937" h="285466">
                  <a:moveTo>
                    <a:pt x="0" y="285466"/>
                  </a:moveTo>
                  <a:lnTo>
                    <a:pt x="1751937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" name="pl35">
              <a:extLst>
                <a:ext uri="{FF2B5EF4-FFF2-40B4-BE49-F238E27FC236}">
                  <a16:creationId xmlns:a16="http://schemas.microsoft.com/office/drawing/2014/main" id="{23367F5C-2DC4-7A25-EDE2-65716A0DF62A}"/>
                </a:ext>
              </a:extLst>
            </p:cNvPr>
            <p:cNvSpPr/>
            <p:nvPr/>
          </p:nvSpPr>
          <p:spPr>
            <a:xfrm>
              <a:off x="7236096" y="3412117"/>
              <a:ext cx="67331" cy="71062"/>
            </a:xfrm>
            <a:custGeom>
              <a:avLst/>
              <a:gdLst/>
              <a:ahLst/>
              <a:cxnLst/>
              <a:rect l="0" t="0" r="0" b="0"/>
              <a:pathLst>
                <a:path w="67331" h="71062">
                  <a:moveTo>
                    <a:pt x="11579" y="71062"/>
                  </a:moveTo>
                  <a:lnTo>
                    <a:pt x="67331" y="25503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" name="pl36">
              <a:extLst>
                <a:ext uri="{FF2B5EF4-FFF2-40B4-BE49-F238E27FC236}">
                  <a16:creationId xmlns:a16="http://schemas.microsoft.com/office/drawing/2014/main" id="{09372E01-8586-43CA-3F93-68F0CA144D8D}"/>
                </a:ext>
              </a:extLst>
            </p:cNvPr>
            <p:cNvSpPr/>
            <p:nvPr/>
          </p:nvSpPr>
          <p:spPr>
            <a:xfrm>
              <a:off x="3771839" y="1942764"/>
              <a:ext cx="3560198" cy="3560646"/>
            </a:xfrm>
            <a:custGeom>
              <a:avLst/>
              <a:gdLst/>
              <a:ahLst/>
              <a:cxnLst/>
              <a:rect l="0" t="0" r="0" b="0"/>
              <a:pathLst>
                <a:path w="3560198" h="3560646">
                  <a:moveTo>
                    <a:pt x="3560198" y="1780323"/>
                  </a:moveTo>
                  <a:lnTo>
                    <a:pt x="3556613" y="1667394"/>
                  </a:lnTo>
                  <a:lnTo>
                    <a:pt x="3545873" y="1554919"/>
                  </a:lnTo>
                  <a:lnTo>
                    <a:pt x="3528021" y="1443352"/>
                  </a:lnTo>
                  <a:lnTo>
                    <a:pt x="3503129" y="1333142"/>
                  </a:lnTo>
                  <a:lnTo>
                    <a:pt x="3471298" y="1224733"/>
                  </a:lnTo>
                  <a:lnTo>
                    <a:pt x="3432654" y="1118560"/>
                  </a:lnTo>
                  <a:lnTo>
                    <a:pt x="3387354" y="1015053"/>
                  </a:lnTo>
                  <a:lnTo>
                    <a:pt x="3335581" y="914627"/>
                  </a:lnTo>
                  <a:lnTo>
                    <a:pt x="3277543" y="817686"/>
                  </a:lnTo>
                  <a:lnTo>
                    <a:pt x="3213473" y="724622"/>
                  </a:lnTo>
                  <a:lnTo>
                    <a:pt x="3143629" y="635809"/>
                  </a:lnTo>
                  <a:lnTo>
                    <a:pt x="3068294" y="551604"/>
                  </a:lnTo>
                  <a:lnTo>
                    <a:pt x="2987769" y="472347"/>
                  </a:lnTo>
                  <a:lnTo>
                    <a:pt x="2902380" y="398357"/>
                  </a:lnTo>
                  <a:lnTo>
                    <a:pt x="2812470" y="329932"/>
                  </a:lnTo>
                  <a:lnTo>
                    <a:pt x="2718401" y="267346"/>
                  </a:lnTo>
                  <a:lnTo>
                    <a:pt x="2620552" y="210853"/>
                  </a:lnTo>
                  <a:lnTo>
                    <a:pt x="2519317" y="160680"/>
                  </a:lnTo>
                  <a:lnTo>
                    <a:pt x="2415104" y="117028"/>
                  </a:lnTo>
                  <a:lnTo>
                    <a:pt x="2308332" y="80074"/>
                  </a:lnTo>
                  <a:lnTo>
                    <a:pt x="2199431" y="49966"/>
                  </a:lnTo>
                  <a:lnTo>
                    <a:pt x="2088840" y="26826"/>
                  </a:lnTo>
                  <a:lnTo>
                    <a:pt x="1977003" y="10746"/>
                  </a:lnTo>
                  <a:lnTo>
                    <a:pt x="1864373" y="1792"/>
                  </a:lnTo>
                  <a:lnTo>
                    <a:pt x="1751401" y="0"/>
                  </a:lnTo>
                  <a:lnTo>
                    <a:pt x="1638542" y="5376"/>
                  </a:lnTo>
                  <a:lnTo>
                    <a:pt x="1526252" y="17899"/>
                  </a:lnTo>
                  <a:lnTo>
                    <a:pt x="1414983" y="37519"/>
                  </a:lnTo>
                  <a:lnTo>
                    <a:pt x="1305181" y="64156"/>
                  </a:lnTo>
                  <a:lnTo>
                    <a:pt x="1197291" y="97704"/>
                  </a:lnTo>
                  <a:lnTo>
                    <a:pt x="1091745" y="138027"/>
                  </a:lnTo>
                  <a:lnTo>
                    <a:pt x="988969" y="184963"/>
                  </a:lnTo>
                  <a:lnTo>
                    <a:pt x="889377" y="238324"/>
                  </a:lnTo>
                  <a:lnTo>
                    <a:pt x="793370" y="297893"/>
                  </a:lnTo>
                  <a:lnTo>
                    <a:pt x="701334" y="363431"/>
                  </a:lnTo>
                  <a:lnTo>
                    <a:pt x="613640" y="434675"/>
                  </a:lnTo>
                  <a:lnTo>
                    <a:pt x="530641" y="511337"/>
                  </a:lnTo>
                  <a:lnTo>
                    <a:pt x="452672" y="593109"/>
                  </a:lnTo>
                  <a:lnTo>
                    <a:pt x="380046" y="679661"/>
                  </a:lnTo>
                  <a:lnTo>
                    <a:pt x="313055" y="770646"/>
                  </a:lnTo>
                  <a:lnTo>
                    <a:pt x="251970" y="865696"/>
                  </a:lnTo>
                  <a:lnTo>
                    <a:pt x="197037" y="964429"/>
                  </a:lnTo>
                  <a:lnTo>
                    <a:pt x="148476" y="1066447"/>
                  </a:lnTo>
                  <a:lnTo>
                    <a:pt x="106483" y="1171340"/>
                  </a:lnTo>
                  <a:lnTo>
                    <a:pt x="71228" y="1278685"/>
                  </a:lnTo>
                  <a:lnTo>
                    <a:pt x="42852" y="1388050"/>
                  </a:lnTo>
                  <a:lnTo>
                    <a:pt x="21469" y="1498994"/>
                  </a:lnTo>
                  <a:lnTo>
                    <a:pt x="7166" y="1611071"/>
                  </a:lnTo>
                  <a:lnTo>
                    <a:pt x="0" y="1723830"/>
                  </a:lnTo>
                  <a:lnTo>
                    <a:pt x="0" y="1836816"/>
                  </a:lnTo>
                  <a:lnTo>
                    <a:pt x="7166" y="1949575"/>
                  </a:lnTo>
                  <a:lnTo>
                    <a:pt x="21469" y="2061652"/>
                  </a:lnTo>
                  <a:lnTo>
                    <a:pt x="42852" y="2172596"/>
                  </a:lnTo>
                  <a:lnTo>
                    <a:pt x="71228" y="2281961"/>
                  </a:lnTo>
                  <a:lnTo>
                    <a:pt x="106483" y="2389306"/>
                  </a:lnTo>
                  <a:lnTo>
                    <a:pt x="148476" y="2494199"/>
                  </a:lnTo>
                  <a:lnTo>
                    <a:pt x="197037" y="2596217"/>
                  </a:lnTo>
                  <a:lnTo>
                    <a:pt x="251970" y="2694950"/>
                  </a:lnTo>
                  <a:lnTo>
                    <a:pt x="313055" y="2790000"/>
                  </a:lnTo>
                  <a:lnTo>
                    <a:pt x="380046" y="2880984"/>
                  </a:lnTo>
                  <a:lnTo>
                    <a:pt x="452672" y="2967537"/>
                  </a:lnTo>
                  <a:lnTo>
                    <a:pt x="530641" y="3049309"/>
                  </a:lnTo>
                  <a:lnTo>
                    <a:pt x="613640" y="3125971"/>
                  </a:lnTo>
                  <a:lnTo>
                    <a:pt x="701334" y="3197215"/>
                  </a:lnTo>
                  <a:lnTo>
                    <a:pt x="793370" y="3262753"/>
                  </a:lnTo>
                  <a:lnTo>
                    <a:pt x="889377" y="3322322"/>
                  </a:lnTo>
                  <a:lnTo>
                    <a:pt x="988969" y="3375683"/>
                  </a:lnTo>
                  <a:lnTo>
                    <a:pt x="1091745" y="3422619"/>
                  </a:lnTo>
                  <a:lnTo>
                    <a:pt x="1197291" y="3462942"/>
                  </a:lnTo>
                  <a:lnTo>
                    <a:pt x="1305181" y="3496490"/>
                  </a:lnTo>
                  <a:lnTo>
                    <a:pt x="1414983" y="3523127"/>
                  </a:lnTo>
                  <a:lnTo>
                    <a:pt x="1526252" y="3542747"/>
                  </a:lnTo>
                  <a:lnTo>
                    <a:pt x="1638542" y="3555270"/>
                  </a:lnTo>
                  <a:lnTo>
                    <a:pt x="1751401" y="3560646"/>
                  </a:lnTo>
                  <a:lnTo>
                    <a:pt x="1864373" y="3558854"/>
                  </a:lnTo>
                  <a:lnTo>
                    <a:pt x="1977003" y="3549900"/>
                  </a:lnTo>
                  <a:lnTo>
                    <a:pt x="2088840" y="3533820"/>
                  </a:lnTo>
                  <a:lnTo>
                    <a:pt x="2199431" y="3510680"/>
                  </a:lnTo>
                  <a:lnTo>
                    <a:pt x="2308332" y="3480572"/>
                  </a:lnTo>
                  <a:lnTo>
                    <a:pt x="2415104" y="3443618"/>
                  </a:lnTo>
                  <a:lnTo>
                    <a:pt x="2519317" y="3399966"/>
                  </a:lnTo>
                  <a:lnTo>
                    <a:pt x="2620552" y="3349793"/>
                  </a:lnTo>
                  <a:lnTo>
                    <a:pt x="2718401" y="3293300"/>
                  </a:lnTo>
                  <a:lnTo>
                    <a:pt x="2812470" y="3230714"/>
                  </a:lnTo>
                  <a:lnTo>
                    <a:pt x="2902380" y="3162289"/>
                  </a:lnTo>
                  <a:lnTo>
                    <a:pt x="2987769" y="3088299"/>
                  </a:lnTo>
                  <a:lnTo>
                    <a:pt x="3068294" y="3009042"/>
                  </a:lnTo>
                  <a:lnTo>
                    <a:pt x="3143629" y="2924837"/>
                  </a:lnTo>
                  <a:lnTo>
                    <a:pt x="3213473" y="2836024"/>
                  </a:lnTo>
                  <a:lnTo>
                    <a:pt x="3277543" y="2742960"/>
                  </a:lnTo>
                  <a:lnTo>
                    <a:pt x="3335581" y="2646019"/>
                  </a:lnTo>
                  <a:lnTo>
                    <a:pt x="3387354" y="2545593"/>
                  </a:lnTo>
                  <a:lnTo>
                    <a:pt x="3432654" y="2442086"/>
                  </a:lnTo>
                  <a:lnTo>
                    <a:pt x="3471298" y="2335913"/>
                  </a:lnTo>
                  <a:lnTo>
                    <a:pt x="3503129" y="2227504"/>
                  </a:lnTo>
                  <a:lnTo>
                    <a:pt x="3528021" y="2117294"/>
                  </a:lnTo>
                  <a:lnTo>
                    <a:pt x="3545873" y="2005727"/>
                  </a:lnTo>
                  <a:lnTo>
                    <a:pt x="3556613" y="1893252"/>
                  </a:lnTo>
                  <a:lnTo>
                    <a:pt x="3560198" y="1780323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" name="pl37">
              <a:extLst>
                <a:ext uri="{FF2B5EF4-FFF2-40B4-BE49-F238E27FC236}">
                  <a16:creationId xmlns:a16="http://schemas.microsoft.com/office/drawing/2014/main" id="{AAEC98C7-6396-3067-B6FA-65F509C606A7}"/>
                </a:ext>
              </a:extLst>
            </p:cNvPr>
            <p:cNvSpPr/>
            <p:nvPr/>
          </p:nvSpPr>
          <p:spPr>
            <a:xfrm>
              <a:off x="7171524" y="3439373"/>
              <a:ext cx="117944" cy="14809"/>
            </a:xfrm>
            <a:custGeom>
              <a:avLst/>
              <a:gdLst/>
              <a:ahLst/>
              <a:cxnLst/>
              <a:rect l="0" t="0" r="0" b="0"/>
              <a:pathLst>
                <a:path w="117944" h="14809">
                  <a:moveTo>
                    <a:pt x="0" y="14809"/>
                  </a:moveTo>
                  <a:lnTo>
                    <a:pt x="117944" y="0"/>
                  </a:lnTo>
                </a:path>
              </a:pathLst>
            </a:custGeom>
            <a:ln w="1355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" name="tx38">
              <a:extLst>
                <a:ext uri="{FF2B5EF4-FFF2-40B4-BE49-F238E27FC236}">
                  <a16:creationId xmlns:a16="http://schemas.microsoft.com/office/drawing/2014/main" id="{9566EC53-6C80-643A-6D8E-6550A22E4BEC}"/>
                </a:ext>
              </a:extLst>
            </p:cNvPr>
            <p:cNvSpPr/>
            <p:nvPr/>
          </p:nvSpPr>
          <p:spPr>
            <a:xfrm>
              <a:off x="6893889" y="3597672"/>
              <a:ext cx="393603" cy="105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Maths</a:t>
              </a:r>
            </a:p>
          </p:txBody>
        </p:sp>
        <p:sp>
          <p:nvSpPr>
            <p:cNvPr id="47" name="tx39">
              <a:extLst>
                <a:ext uri="{FF2B5EF4-FFF2-40B4-BE49-F238E27FC236}">
                  <a16:creationId xmlns:a16="http://schemas.microsoft.com/office/drawing/2014/main" id="{C68B8D2F-2489-5332-AA99-F6241CDAB48A}"/>
                </a:ext>
              </a:extLst>
            </p:cNvPr>
            <p:cNvSpPr/>
            <p:nvPr/>
          </p:nvSpPr>
          <p:spPr>
            <a:xfrm>
              <a:off x="4254751" y="2336462"/>
              <a:ext cx="1285474" cy="1356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Histoire.Géographie</a:t>
              </a:r>
            </a:p>
          </p:txBody>
        </p:sp>
        <p:sp>
          <p:nvSpPr>
            <p:cNvPr id="48" name="tx40">
              <a:extLst>
                <a:ext uri="{FF2B5EF4-FFF2-40B4-BE49-F238E27FC236}">
                  <a16:creationId xmlns:a16="http://schemas.microsoft.com/office/drawing/2014/main" id="{0AA71580-0C45-A5D0-AF02-F4543CEF90ED}"/>
                </a:ext>
              </a:extLst>
            </p:cNvPr>
            <p:cNvSpPr/>
            <p:nvPr/>
          </p:nvSpPr>
          <p:spPr>
            <a:xfrm>
              <a:off x="5622109" y="5019422"/>
              <a:ext cx="747331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Philosophie</a:t>
              </a:r>
            </a:p>
          </p:txBody>
        </p:sp>
        <p:sp>
          <p:nvSpPr>
            <p:cNvPr id="49" name="tx41">
              <a:extLst>
                <a:ext uri="{FF2B5EF4-FFF2-40B4-BE49-F238E27FC236}">
                  <a16:creationId xmlns:a16="http://schemas.microsoft.com/office/drawing/2014/main" id="{361EF8E9-08E2-EBD4-BAAE-0C2CD2C5E48D}"/>
                </a:ext>
              </a:extLst>
            </p:cNvPr>
            <p:cNvSpPr/>
            <p:nvPr/>
          </p:nvSpPr>
          <p:spPr>
            <a:xfrm>
              <a:off x="6730136" y="3149974"/>
              <a:ext cx="594604" cy="1338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Physique</a:t>
              </a:r>
            </a:p>
          </p:txBody>
        </p:sp>
        <p:sp>
          <p:nvSpPr>
            <p:cNvPr id="50" name="tx42">
              <a:extLst>
                <a:ext uri="{FF2B5EF4-FFF2-40B4-BE49-F238E27FC236}">
                  <a16:creationId xmlns:a16="http://schemas.microsoft.com/office/drawing/2014/main" id="{A11FF572-C54D-4C19-F1F7-87C6EAA4CBF6}"/>
                </a:ext>
              </a:extLst>
            </p:cNvPr>
            <p:cNvSpPr/>
            <p:nvPr/>
          </p:nvSpPr>
          <p:spPr>
            <a:xfrm>
              <a:off x="5718297" y="3370399"/>
              <a:ext cx="1430367" cy="1356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Biologie.fondamentale</a:t>
              </a:r>
            </a:p>
          </p:txBody>
        </p:sp>
        <p:sp>
          <p:nvSpPr>
            <p:cNvPr id="51" name="rc43">
              <a:extLst>
                <a:ext uri="{FF2B5EF4-FFF2-40B4-BE49-F238E27FC236}">
                  <a16:creationId xmlns:a16="http://schemas.microsoft.com/office/drawing/2014/main" id="{4114EFEE-4966-2D17-7C9C-DABA6496A02B}"/>
                </a:ext>
              </a:extLst>
            </p:cNvPr>
            <p:cNvSpPr/>
            <p:nvPr/>
          </p:nvSpPr>
          <p:spPr>
            <a:xfrm>
              <a:off x="3592888" y="1764485"/>
              <a:ext cx="3917204" cy="3917204"/>
            </a:xfrm>
            <a:prstGeom prst="rect">
              <a:avLst/>
            </a:prstGeom>
            <a:ln w="13550" cap="rnd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" name="tx44">
              <a:extLst>
                <a:ext uri="{FF2B5EF4-FFF2-40B4-BE49-F238E27FC236}">
                  <a16:creationId xmlns:a16="http://schemas.microsoft.com/office/drawing/2014/main" id="{B75FEFF6-D9C2-4563-2990-68B75794AB99}"/>
                </a:ext>
              </a:extLst>
            </p:cNvPr>
            <p:cNvSpPr/>
            <p:nvPr/>
          </p:nvSpPr>
          <p:spPr>
            <a:xfrm>
              <a:off x="3337679" y="5461943"/>
              <a:ext cx="192578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-1.0</a:t>
              </a:r>
            </a:p>
          </p:txBody>
        </p:sp>
        <p:sp>
          <p:nvSpPr>
            <p:cNvPr id="53" name="tx45">
              <a:extLst>
                <a:ext uri="{FF2B5EF4-FFF2-40B4-BE49-F238E27FC236}">
                  <a16:creationId xmlns:a16="http://schemas.microsoft.com/office/drawing/2014/main" id="{5F7B949E-DD00-B6AB-A004-EA35BCE20B50}"/>
                </a:ext>
              </a:extLst>
            </p:cNvPr>
            <p:cNvSpPr/>
            <p:nvPr/>
          </p:nvSpPr>
          <p:spPr>
            <a:xfrm>
              <a:off x="3337679" y="4571669"/>
              <a:ext cx="192578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-0.5</a:t>
              </a:r>
            </a:p>
          </p:txBody>
        </p:sp>
        <p:sp>
          <p:nvSpPr>
            <p:cNvPr id="54" name="tx46">
              <a:extLst>
                <a:ext uri="{FF2B5EF4-FFF2-40B4-BE49-F238E27FC236}">
                  <a16:creationId xmlns:a16="http://schemas.microsoft.com/office/drawing/2014/main" id="{CF63EB40-9FCB-E49B-2A8D-F80F32B9C4EA}"/>
                </a:ext>
              </a:extLst>
            </p:cNvPr>
            <p:cNvSpPr/>
            <p:nvPr/>
          </p:nvSpPr>
          <p:spPr>
            <a:xfrm>
              <a:off x="3374896" y="3681396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0.0</a:t>
              </a:r>
            </a:p>
          </p:txBody>
        </p:sp>
        <p:sp>
          <p:nvSpPr>
            <p:cNvPr id="55" name="tx47">
              <a:extLst>
                <a:ext uri="{FF2B5EF4-FFF2-40B4-BE49-F238E27FC236}">
                  <a16:creationId xmlns:a16="http://schemas.microsoft.com/office/drawing/2014/main" id="{C19B5EE3-CCD2-5AED-D5E2-2DA14A6C99D6}"/>
                </a:ext>
              </a:extLst>
            </p:cNvPr>
            <p:cNvSpPr/>
            <p:nvPr/>
          </p:nvSpPr>
          <p:spPr>
            <a:xfrm>
              <a:off x="3374896" y="2791122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0.5</a:t>
              </a:r>
            </a:p>
          </p:txBody>
        </p:sp>
        <p:sp>
          <p:nvSpPr>
            <p:cNvPr id="56" name="tx48">
              <a:extLst>
                <a:ext uri="{FF2B5EF4-FFF2-40B4-BE49-F238E27FC236}">
                  <a16:creationId xmlns:a16="http://schemas.microsoft.com/office/drawing/2014/main" id="{2E1910DF-C3D3-A7A5-17FA-E341C059971B}"/>
                </a:ext>
              </a:extLst>
            </p:cNvPr>
            <p:cNvSpPr/>
            <p:nvPr/>
          </p:nvSpPr>
          <p:spPr>
            <a:xfrm>
              <a:off x="3374896" y="1900848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1.0</a:t>
              </a:r>
            </a:p>
          </p:txBody>
        </p:sp>
        <p:sp>
          <p:nvSpPr>
            <p:cNvPr id="57" name="pl49">
              <a:extLst>
                <a:ext uri="{FF2B5EF4-FFF2-40B4-BE49-F238E27FC236}">
                  <a16:creationId xmlns:a16="http://schemas.microsoft.com/office/drawing/2014/main" id="{5521AB41-C0DB-F11C-4E59-726898D35BC4}"/>
                </a:ext>
              </a:extLst>
            </p:cNvPr>
            <p:cNvSpPr/>
            <p:nvPr/>
          </p:nvSpPr>
          <p:spPr>
            <a:xfrm>
              <a:off x="3558093" y="550363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" name="pl50">
              <a:extLst>
                <a:ext uri="{FF2B5EF4-FFF2-40B4-BE49-F238E27FC236}">
                  <a16:creationId xmlns:a16="http://schemas.microsoft.com/office/drawing/2014/main" id="{1885AAC9-D502-95FD-82A4-A1D6DB7154C2}"/>
                </a:ext>
              </a:extLst>
            </p:cNvPr>
            <p:cNvSpPr/>
            <p:nvPr/>
          </p:nvSpPr>
          <p:spPr>
            <a:xfrm>
              <a:off x="3558093" y="461336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" name="pl51">
              <a:extLst>
                <a:ext uri="{FF2B5EF4-FFF2-40B4-BE49-F238E27FC236}">
                  <a16:creationId xmlns:a16="http://schemas.microsoft.com/office/drawing/2014/main" id="{096836F6-DB9D-14C3-9827-CC7D068046CB}"/>
                </a:ext>
              </a:extLst>
            </p:cNvPr>
            <p:cNvSpPr/>
            <p:nvPr/>
          </p:nvSpPr>
          <p:spPr>
            <a:xfrm>
              <a:off x="3558093" y="372308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" name="pl52">
              <a:extLst>
                <a:ext uri="{FF2B5EF4-FFF2-40B4-BE49-F238E27FC236}">
                  <a16:creationId xmlns:a16="http://schemas.microsoft.com/office/drawing/2014/main" id="{F6588C76-4152-ABCB-FD5B-871ED51A99C4}"/>
                </a:ext>
              </a:extLst>
            </p:cNvPr>
            <p:cNvSpPr/>
            <p:nvPr/>
          </p:nvSpPr>
          <p:spPr>
            <a:xfrm>
              <a:off x="3558093" y="2832814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" name="pl53">
              <a:extLst>
                <a:ext uri="{FF2B5EF4-FFF2-40B4-BE49-F238E27FC236}">
                  <a16:creationId xmlns:a16="http://schemas.microsoft.com/office/drawing/2014/main" id="{CD812B44-B15F-0107-739B-A0CA5C325190}"/>
                </a:ext>
              </a:extLst>
            </p:cNvPr>
            <p:cNvSpPr/>
            <p:nvPr/>
          </p:nvSpPr>
          <p:spPr>
            <a:xfrm>
              <a:off x="3558093" y="194254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" name="pl54">
              <a:extLst>
                <a:ext uri="{FF2B5EF4-FFF2-40B4-BE49-F238E27FC236}">
                  <a16:creationId xmlns:a16="http://schemas.microsoft.com/office/drawing/2014/main" id="{3A46F4DB-DF09-7A6F-2A4C-F32D055AA46B}"/>
                </a:ext>
              </a:extLst>
            </p:cNvPr>
            <p:cNvSpPr/>
            <p:nvPr/>
          </p:nvSpPr>
          <p:spPr>
            <a:xfrm>
              <a:off x="3770943" y="5681690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" name="pl55">
              <a:extLst>
                <a:ext uri="{FF2B5EF4-FFF2-40B4-BE49-F238E27FC236}">
                  <a16:creationId xmlns:a16="http://schemas.microsoft.com/office/drawing/2014/main" id="{D03DC1E9-0A05-9487-526B-6871FA03B16E}"/>
                </a:ext>
              </a:extLst>
            </p:cNvPr>
            <p:cNvSpPr/>
            <p:nvPr/>
          </p:nvSpPr>
          <p:spPr>
            <a:xfrm>
              <a:off x="4661216" y="5681690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" name="pl56">
              <a:extLst>
                <a:ext uri="{FF2B5EF4-FFF2-40B4-BE49-F238E27FC236}">
                  <a16:creationId xmlns:a16="http://schemas.microsoft.com/office/drawing/2014/main" id="{DD86901B-13CF-CA69-5246-80671B5A597F}"/>
                </a:ext>
              </a:extLst>
            </p:cNvPr>
            <p:cNvSpPr/>
            <p:nvPr/>
          </p:nvSpPr>
          <p:spPr>
            <a:xfrm>
              <a:off x="5551490" y="5681690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pl57">
              <a:extLst>
                <a:ext uri="{FF2B5EF4-FFF2-40B4-BE49-F238E27FC236}">
                  <a16:creationId xmlns:a16="http://schemas.microsoft.com/office/drawing/2014/main" id="{AC235A3A-4094-905F-9A9A-0FE73ED197AD}"/>
                </a:ext>
              </a:extLst>
            </p:cNvPr>
            <p:cNvSpPr/>
            <p:nvPr/>
          </p:nvSpPr>
          <p:spPr>
            <a:xfrm>
              <a:off x="6441764" y="5681690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" name="pl58">
              <a:extLst>
                <a:ext uri="{FF2B5EF4-FFF2-40B4-BE49-F238E27FC236}">
                  <a16:creationId xmlns:a16="http://schemas.microsoft.com/office/drawing/2014/main" id="{7955636B-A343-EE72-CDEC-7E970A6AF165}"/>
                </a:ext>
              </a:extLst>
            </p:cNvPr>
            <p:cNvSpPr/>
            <p:nvPr/>
          </p:nvSpPr>
          <p:spPr>
            <a:xfrm>
              <a:off x="7332038" y="5681690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6775" cap="flat">
              <a:solidFill>
                <a:srgbClr val="B3B3B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" name="tx59">
              <a:extLst>
                <a:ext uri="{FF2B5EF4-FFF2-40B4-BE49-F238E27FC236}">
                  <a16:creationId xmlns:a16="http://schemas.microsoft.com/office/drawing/2014/main" id="{3372FCD2-AB32-C61B-E045-E46A10D64445}"/>
                </a:ext>
              </a:extLst>
            </p:cNvPr>
            <p:cNvSpPr/>
            <p:nvPr/>
          </p:nvSpPr>
          <p:spPr>
            <a:xfrm>
              <a:off x="3674653" y="5742628"/>
              <a:ext cx="192578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-1.0</a:t>
              </a:r>
            </a:p>
          </p:txBody>
        </p:sp>
        <p:sp>
          <p:nvSpPr>
            <p:cNvPr id="68" name="tx60">
              <a:extLst>
                <a:ext uri="{FF2B5EF4-FFF2-40B4-BE49-F238E27FC236}">
                  <a16:creationId xmlns:a16="http://schemas.microsoft.com/office/drawing/2014/main" id="{A9F65444-9BBC-4F86-7F15-D7C1B89208F7}"/>
                </a:ext>
              </a:extLst>
            </p:cNvPr>
            <p:cNvSpPr/>
            <p:nvPr/>
          </p:nvSpPr>
          <p:spPr>
            <a:xfrm>
              <a:off x="4564927" y="5742628"/>
              <a:ext cx="192578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-0.5</a:t>
              </a:r>
            </a:p>
          </p:txBody>
        </p:sp>
        <p:sp>
          <p:nvSpPr>
            <p:cNvPr id="69" name="tx61">
              <a:extLst>
                <a:ext uri="{FF2B5EF4-FFF2-40B4-BE49-F238E27FC236}">
                  <a16:creationId xmlns:a16="http://schemas.microsoft.com/office/drawing/2014/main" id="{B4036567-067F-D924-EF7B-CC228B50F386}"/>
                </a:ext>
              </a:extLst>
            </p:cNvPr>
            <p:cNvSpPr/>
            <p:nvPr/>
          </p:nvSpPr>
          <p:spPr>
            <a:xfrm>
              <a:off x="5473809" y="5742628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0.0</a:t>
              </a:r>
            </a:p>
          </p:txBody>
        </p:sp>
        <p:sp>
          <p:nvSpPr>
            <p:cNvPr id="70" name="tx62">
              <a:extLst>
                <a:ext uri="{FF2B5EF4-FFF2-40B4-BE49-F238E27FC236}">
                  <a16:creationId xmlns:a16="http://schemas.microsoft.com/office/drawing/2014/main" id="{289E2BDB-7E30-FBFD-522C-1CE2F82B1865}"/>
                </a:ext>
              </a:extLst>
            </p:cNvPr>
            <p:cNvSpPr/>
            <p:nvPr/>
          </p:nvSpPr>
          <p:spPr>
            <a:xfrm>
              <a:off x="6364083" y="5742628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0.5</a:t>
              </a:r>
            </a:p>
          </p:txBody>
        </p:sp>
        <p:sp>
          <p:nvSpPr>
            <p:cNvPr id="71" name="tx63">
              <a:extLst>
                <a:ext uri="{FF2B5EF4-FFF2-40B4-BE49-F238E27FC236}">
                  <a16:creationId xmlns:a16="http://schemas.microsoft.com/office/drawing/2014/main" id="{BBA4E113-17B2-CCED-DD1F-A0EBDD47177B}"/>
                </a:ext>
              </a:extLst>
            </p:cNvPr>
            <p:cNvSpPr/>
            <p:nvPr/>
          </p:nvSpPr>
          <p:spPr>
            <a:xfrm>
              <a:off x="7254357" y="5742628"/>
              <a:ext cx="15536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1.0</a:t>
              </a:r>
            </a:p>
          </p:txBody>
        </p:sp>
        <p:sp>
          <p:nvSpPr>
            <p:cNvPr id="72" name="tx64">
              <a:extLst>
                <a:ext uri="{FF2B5EF4-FFF2-40B4-BE49-F238E27FC236}">
                  <a16:creationId xmlns:a16="http://schemas.microsoft.com/office/drawing/2014/main" id="{5DC38CAE-3FB0-913F-C60B-0B88B8C08102}"/>
                </a:ext>
              </a:extLst>
            </p:cNvPr>
            <p:cNvSpPr/>
            <p:nvPr/>
          </p:nvSpPr>
          <p:spPr>
            <a:xfrm>
              <a:off x="6613651" y="5854743"/>
              <a:ext cx="896441" cy="1191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 1 (56.82%)</a:t>
              </a:r>
            </a:p>
          </p:txBody>
        </p:sp>
        <p:sp>
          <p:nvSpPr>
            <p:cNvPr id="73" name="tx65">
              <a:extLst>
                <a:ext uri="{FF2B5EF4-FFF2-40B4-BE49-F238E27FC236}">
                  <a16:creationId xmlns:a16="http://schemas.microsoft.com/office/drawing/2014/main" id="{B1498CCA-F2EE-A219-A97A-195507EF7BB8}"/>
                </a:ext>
              </a:extLst>
            </p:cNvPr>
            <p:cNvSpPr/>
            <p:nvPr/>
          </p:nvSpPr>
          <p:spPr>
            <a:xfrm rot="-5400000">
              <a:off x="2771165" y="2153112"/>
              <a:ext cx="896441" cy="11918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 2 (24.56%)</a:t>
              </a:r>
            </a:p>
          </p:txBody>
        </p:sp>
        <p:sp>
          <p:nvSpPr>
            <p:cNvPr id="74" name="tx66">
              <a:extLst>
                <a:ext uri="{FF2B5EF4-FFF2-40B4-BE49-F238E27FC236}">
                  <a16:creationId xmlns:a16="http://schemas.microsoft.com/office/drawing/2014/main" id="{E3DF40A6-603E-D51F-1CF2-83A008894C73}"/>
                </a:ext>
              </a:extLst>
            </p:cNvPr>
            <p:cNvSpPr/>
            <p:nvPr/>
          </p:nvSpPr>
          <p:spPr>
            <a:xfrm>
              <a:off x="4782936" y="1533908"/>
              <a:ext cx="1537109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 b="1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PCA graph of variables</a:t>
              </a:r>
            </a:p>
          </p:txBody>
        </p:sp>
      </p:grpSp>
      <p:sp>
        <p:nvSpPr>
          <p:cNvPr id="75" name="Accolade fermante 74">
            <a:extLst>
              <a:ext uri="{FF2B5EF4-FFF2-40B4-BE49-F238E27FC236}">
                <a16:creationId xmlns:a16="http://schemas.microsoft.com/office/drawing/2014/main" id="{A08004D1-3BC3-997C-34CD-0DC1205EC2EC}"/>
              </a:ext>
            </a:extLst>
          </p:cNvPr>
          <p:cNvSpPr/>
          <p:nvPr/>
        </p:nvSpPr>
        <p:spPr>
          <a:xfrm rot="20250175" flipH="1">
            <a:off x="5300312" y="3576124"/>
            <a:ext cx="276177" cy="649636"/>
          </a:xfrm>
          <a:prstGeom prst="rightBrace">
            <a:avLst>
              <a:gd name="adj1" fmla="val 151206"/>
              <a:gd name="adj2" fmla="val 47993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Accolade fermante 75">
            <a:extLst>
              <a:ext uri="{FF2B5EF4-FFF2-40B4-BE49-F238E27FC236}">
                <a16:creationId xmlns:a16="http://schemas.microsoft.com/office/drawing/2014/main" id="{2DA5090A-0F11-923A-F3A8-86C2E5F81795}"/>
              </a:ext>
            </a:extLst>
          </p:cNvPr>
          <p:cNvSpPr/>
          <p:nvPr/>
        </p:nvSpPr>
        <p:spPr>
          <a:xfrm rot="12460275" flipH="1">
            <a:off x="6213468" y="3728148"/>
            <a:ext cx="327747" cy="1161201"/>
          </a:xfrm>
          <a:prstGeom prst="rightBrace">
            <a:avLst>
              <a:gd name="adj1" fmla="val 151206"/>
              <a:gd name="adj2" fmla="val 4807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Accolade fermante 76">
            <a:extLst>
              <a:ext uri="{FF2B5EF4-FFF2-40B4-BE49-F238E27FC236}">
                <a16:creationId xmlns:a16="http://schemas.microsoft.com/office/drawing/2014/main" id="{2F480589-35FA-3B4A-C3B5-1EA4BD94CE75}"/>
              </a:ext>
            </a:extLst>
          </p:cNvPr>
          <p:cNvSpPr/>
          <p:nvPr/>
        </p:nvSpPr>
        <p:spPr>
          <a:xfrm rot="20302613">
            <a:off x="7128177" y="3394648"/>
            <a:ext cx="155892" cy="242229"/>
          </a:xfrm>
          <a:prstGeom prst="rightBrace">
            <a:avLst>
              <a:gd name="adj1" fmla="val 6875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34FF43E2-8231-1F2D-73A4-566D83EFFEFF}"/>
              </a:ext>
            </a:extLst>
          </p:cNvPr>
          <p:cNvSpPr txBox="1"/>
          <p:nvPr/>
        </p:nvSpPr>
        <p:spPr>
          <a:xfrm>
            <a:off x="7659775" y="3254665"/>
            <a:ext cx="2920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cos(A) close to 1 →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cor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&gt; 0</a:t>
            </a:r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FD40C197-8D54-6FA1-FDB8-48AD704EF0E2}"/>
              </a:ext>
            </a:extLst>
          </p:cNvPr>
          <p:cNvSpPr txBox="1"/>
          <p:nvPr/>
        </p:nvSpPr>
        <p:spPr>
          <a:xfrm>
            <a:off x="6889628" y="4111275"/>
            <a:ext cx="2920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cos(B) close to 0 →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cor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= 0</a:t>
            </a:r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9AF2763B-A018-CCB2-1974-4DCF6F82DAD8}"/>
              </a:ext>
            </a:extLst>
          </p:cNvPr>
          <p:cNvSpPr txBox="1"/>
          <p:nvPr/>
        </p:nvSpPr>
        <p:spPr>
          <a:xfrm>
            <a:off x="2207026" y="3676328"/>
            <a:ext cx="2920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cos(C) close to -1 →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cor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&lt; 0</a:t>
            </a:r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E3C2A38F-5123-7E7E-B3BD-48F55789583A}"/>
              </a:ext>
            </a:extLst>
          </p:cNvPr>
          <p:cNvSpPr txBox="1">
            <a:spLocks/>
          </p:cNvSpPr>
          <p:nvPr/>
        </p:nvSpPr>
        <p:spPr>
          <a:xfrm>
            <a:off x="68473" y="5876705"/>
            <a:ext cx="11949532" cy="944844"/>
          </a:xfrm>
          <a:prstGeom prst="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Visualisation de la corrélation entre les variables</a:t>
            </a:r>
          </a:p>
          <a:p>
            <a:r>
              <a:rPr lang="fr-FR" sz="2400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Identification des groupes de variables corrélées entres elles</a:t>
            </a:r>
          </a:p>
        </p:txBody>
      </p:sp>
      <p:sp>
        <p:nvSpPr>
          <p:cNvPr id="82" name="Titre 1">
            <a:extLst>
              <a:ext uri="{FF2B5EF4-FFF2-40B4-BE49-F238E27FC236}">
                <a16:creationId xmlns:a16="http://schemas.microsoft.com/office/drawing/2014/main" id="{86531507-3BAF-EBF2-121F-0C0C2DADC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470" y="-87654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variables</a:t>
            </a:r>
          </a:p>
        </p:txBody>
      </p: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322F15DE-5B1F-11F6-9D53-C15E2690FB3D}"/>
              </a:ext>
            </a:extLst>
          </p:cNvPr>
          <p:cNvCxnSpPr>
            <a:cxnSpLocks/>
          </p:cNvCxnSpPr>
          <p:nvPr/>
        </p:nvCxnSpPr>
        <p:spPr>
          <a:xfrm>
            <a:off x="38470" y="53303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983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584775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Biplot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/Analyse simultanée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51D7D1C-E2F9-53A5-0024-59F204A28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04" y="5911305"/>
            <a:ext cx="11665296" cy="707886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Un individu qui se trouve du même côté d’une variable donnée a une valeur élevée pour cette variable 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Un individu qui se trouve sur le côté opposé d’une variable donnée a une faible valeur pour cette variable.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EADD036-D8D2-0232-650C-4482BCB2A690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e 6">
            <a:extLst>
              <a:ext uri="{FF2B5EF4-FFF2-40B4-BE49-F238E27FC236}">
                <a16:creationId xmlns:a16="http://schemas.microsoft.com/office/drawing/2014/main" id="{42DE76E2-CFFF-5127-36A2-D05A474E038E}"/>
              </a:ext>
            </a:extLst>
          </p:cNvPr>
          <p:cNvGrpSpPr/>
          <p:nvPr/>
        </p:nvGrpSpPr>
        <p:grpSpPr>
          <a:xfrm>
            <a:off x="1703512" y="764705"/>
            <a:ext cx="8424936" cy="4896544"/>
            <a:chOff x="2148681" y="1495425"/>
            <a:chExt cx="6400800" cy="4572000"/>
          </a:xfrm>
        </p:grpSpPr>
        <p:sp>
          <p:nvSpPr>
            <p:cNvPr id="8" name="rc3">
              <a:extLst>
                <a:ext uri="{FF2B5EF4-FFF2-40B4-BE49-F238E27FC236}">
                  <a16:creationId xmlns:a16="http://schemas.microsoft.com/office/drawing/2014/main" id="{D3D1300F-1D08-22CC-C162-7E107E084D8A}"/>
                </a:ext>
              </a:extLst>
            </p:cNvPr>
            <p:cNvSpPr/>
            <p:nvPr/>
          </p:nvSpPr>
          <p:spPr>
            <a:xfrm>
              <a:off x="2148681" y="1495425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0" name="pl4">
              <a:extLst>
                <a:ext uri="{FF2B5EF4-FFF2-40B4-BE49-F238E27FC236}">
                  <a16:creationId xmlns:a16="http://schemas.microsoft.com/office/drawing/2014/main" id="{C399A3D2-9335-C8DF-463E-5A424AFBE6DF}"/>
                </a:ext>
              </a:extLst>
            </p:cNvPr>
            <p:cNvSpPr/>
            <p:nvPr/>
          </p:nvSpPr>
          <p:spPr>
            <a:xfrm>
              <a:off x="2544950" y="5000187"/>
              <a:ext cx="4859541" cy="0"/>
            </a:xfrm>
            <a:custGeom>
              <a:avLst/>
              <a:gdLst/>
              <a:ahLst/>
              <a:cxnLst/>
              <a:rect l="0" t="0" r="0" b="0"/>
              <a:pathLst>
                <a:path w="4859541">
                  <a:moveTo>
                    <a:pt x="0" y="0"/>
                  </a:moveTo>
                  <a:lnTo>
                    <a:pt x="4859541" y="0"/>
                  </a:lnTo>
                  <a:lnTo>
                    <a:pt x="4859541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1" name="pl5">
              <a:extLst>
                <a:ext uri="{FF2B5EF4-FFF2-40B4-BE49-F238E27FC236}">
                  <a16:creationId xmlns:a16="http://schemas.microsoft.com/office/drawing/2014/main" id="{985EA644-B59A-551C-AFC9-A0645A180A5A}"/>
                </a:ext>
              </a:extLst>
            </p:cNvPr>
            <p:cNvSpPr/>
            <p:nvPr/>
          </p:nvSpPr>
          <p:spPr>
            <a:xfrm>
              <a:off x="2544950" y="4012775"/>
              <a:ext cx="4859541" cy="0"/>
            </a:xfrm>
            <a:custGeom>
              <a:avLst/>
              <a:gdLst/>
              <a:ahLst/>
              <a:cxnLst/>
              <a:rect l="0" t="0" r="0" b="0"/>
              <a:pathLst>
                <a:path w="4859541">
                  <a:moveTo>
                    <a:pt x="0" y="0"/>
                  </a:moveTo>
                  <a:lnTo>
                    <a:pt x="4859541" y="0"/>
                  </a:lnTo>
                  <a:lnTo>
                    <a:pt x="4859541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2" name="pl6">
              <a:extLst>
                <a:ext uri="{FF2B5EF4-FFF2-40B4-BE49-F238E27FC236}">
                  <a16:creationId xmlns:a16="http://schemas.microsoft.com/office/drawing/2014/main" id="{6DB74D7B-E406-5959-4427-D1B547F5A1CC}"/>
                </a:ext>
              </a:extLst>
            </p:cNvPr>
            <p:cNvSpPr/>
            <p:nvPr/>
          </p:nvSpPr>
          <p:spPr>
            <a:xfrm>
              <a:off x="2544950" y="3025364"/>
              <a:ext cx="4859541" cy="0"/>
            </a:xfrm>
            <a:custGeom>
              <a:avLst/>
              <a:gdLst/>
              <a:ahLst/>
              <a:cxnLst/>
              <a:rect l="0" t="0" r="0" b="0"/>
              <a:pathLst>
                <a:path w="4859541">
                  <a:moveTo>
                    <a:pt x="0" y="0"/>
                  </a:moveTo>
                  <a:lnTo>
                    <a:pt x="4859541" y="0"/>
                  </a:lnTo>
                  <a:lnTo>
                    <a:pt x="4859541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3" name="pl7">
              <a:extLst>
                <a:ext uri="{FF2B5EF4-FFF2-40B4-BE49-F238E27FC236}">
                  <a16:creationId xmlns:a16="http://schemas.microsoft.com/office/drawing/2014/main" id="{CCD1841A-06F1-0585-59A5-7AA71CE014D6}"/>
                </a:ext>
              </a:extLst>
            </p:cNvPr>
            <p:cNvSpPr/>
            <p:nvPr/>
          </p:nvSpPr>
          <p:spPr>
            <a:xfrm>
              <a:off x="2544950" y="2037952"/>
              <a:ext cx="4859541" cy="0"/>
            </a:xfrm>
            <a:custGeom>
              <a:avLst/>
              <a:gdLst/>
              <a:ahLst/>
              <a:cxnLst/>
              <a:rect l="0" t="0" r="0" b="0"/>
              <a:pathLst>
                <a:path w="4859541">
                  <a:moveTo>
                    <a:pt x="0" y="0"/>
                  </a:moveTo>
                  <a:lnTo>
                    <a:pt x="4859541" y="0"/>
                  </a:lnTo>
                  <a:lnTo>
                    <a:pt x="4859541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4" name="pl8">
              <a:extLst>
                <a:ext uri="{FF2B5EF4-FFF2-40B4-BE49-F238E27FC236}">
                  <a16:creationId xmlns:a16="http://schemas.microsoft.com/office/drawing/2014/main" id="{A1FB2A93-AD48-0D59-CC85-982A53E407F5}"/>
                </a:ext>
              </a:extLst>
            </p:cNvPr>
            <p:cNvSpPr/>
            <p:nvPr/>
          </p:nvSpPr>
          <p:spPr>
            <a:xfrm>
              <a:off x="3790529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5" name="pl9">
              <a:extLst>
                <a:ext uri="{FF2B5EF4-FFF2-40B4-BE49-F238E27FC236}">
                  <a16:creationId xmlns:a16="http://schemas.microsoft.com/office/drawing/2014/main" id="{97E682AF-2C8A-7506-F4EB-17E4C26E300F}"/>
                </a:ext>
              </a:extLst>
            </p:cNvPr>
            <p:cNvSpPr/>
            <p:nvPr/>
          </p:nvSpPr>
          <p:spPr>
            <a:xfrm>
              <a:off x="5396514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6" name="pl10">
              <a:extLst>
                <a:ext uri="{FF2B5EF4-FFF2-40B4-BE49-F238E27FC236}">
                  <a16:creationId xmlns:a16="http://schemas.microsoft.com/office/drawing/2014/main" id="{4318483F-E823-9A47-18D3-030A29DA42AD}"/>
                </a:ext>
              </a:extLst>
            </p:cNvPr>
            <p:cNvSpPr/>
            <p:nvPr/>
          </p:nvSpPr>
          <p:spPr>
            <a:xfrm>
              <a:off x="7002498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7" name="pl11">
              <a:extLst>
                <a:ext uri="{FF2B5EF4-FFF2-40B4-BE49-F238E27FC236}">
                  <a16:creationId xmlns:a16="http://schemas.microsoft.com/office/drawing/2014/main" id="{8F15C400-F11E-E484-EA5E-A28CA0187CAC}"/>
                </a:ext>
              </a:extLst>
            </p:cNvPr>
            <p:cNvSpPr/>
            <p:nvPr/>
          </p:nvSpPr>
          <p:spPr>
            <a:xfrm>
              <a:off x="2544950" y="5493892"/>
              <a:ext cx="4859541" cy="0"/>
            </a:xfrm>
            <a:custGeom>
              <a:avLst/>
              <a:gdLst/>
              <a:ahLst/>
              <a:cxnLst/>
              <a:rect l="0" t="0" r="0" b="0"/>
              <a:pathLst>
                <a:path w="4859541">
                  <a:moveTo>
                    <a:pt x="0" y="0"/>
                  </a:moveTo>
                  <a:lnTo>
                    <a:pt x="4859541" y="0"/>
                  </a:lnTo>
                  <a:lnTo>
                    <a:pt x="4859541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8" name="pl12">
              <a:extLst>
                <a:ext uri="{FF2B5EF4-FFF2-40B4-BE49-F238E27FC236}">
                  <a16:creationId xmlns:a16="http://schemas.microsoft.com/office/drawing/2014/main" id="{73BF7C55-9A10-E2CD-83AC-465AF90CEBC0}"/>
                </a:ext>
              </a:extLst>
            </p:cNvPr>
            <p:cNvSpPr/>
            <p:nvPr/>
          </p:nvSpPr>
          <p:spPr>
            <a:xfrm>
              <a:off x="2544950" y="4506481"/>
              <a:ext cx="4859541" cy="0"/>
            </a:xfrm>
            <a:custGeom>
              <a:avLst/>
              <a:gdLst/>
              <a:ahLst/>
              <a:cxnLst/>
              <a:rect l="0" t="0" r="0" b="0"/>
              <a:pathLst>
                <a:path w="4859541">
                  <a:moveTo>
                    <a:pt x="0" y="0"/>
                  </a:moveTo>
                  <a:lnTo>
                    <a:pt x="4859541" y="0"/>
                  </a:lnTo>
                  <a:lnTo>
                    <a:pt x="4859541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9" name="pl13">
              <a:extLst>
                <a:ext uri="{FF2B5EF4-FFF2-40B4-BE49-F238E27FC236}">
                  <a16:creationId xmlns:a16="http://schemas.microsoft.com/office/drawing/2014/main" id="{4ABCD2CE-DEB6-62C0-A613-646B433FA5CA}"/>
                </a:ext>
              </a:extLst>
            </p:cNvPr>
            <p:cNvSpPr/>
            <p:nvPr/>
          </p:nvSpPr>
          <p:spPr>
            <a:xfrm>
              <a:off x="2544950" y="3519069"/>
              <a:ext cx="4859541" cy="0"/>
            </a:xfrm>
            <a:custGeom>
              <a:avLst/>
              <a:gdLst/>
              <a:ahLst/>
              <a:cxnLst/>
              <a:rect l="0" t="0" r="0" b="0"/>
              <a:pathLst>
                <a:path w="4859541">
                  <a:moveTo>
                    <a:pt x="0" y="0"/>
                  </a:moveTo>
                  <a:lnTo>
                    <a:pt x="4859541" y="0"/>
                  </a:lnTo>
                  <a:lnTo>
                    <a:pt x="4859541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0" name="pl14">
              <a:extLst>
                <a:ext uri="{FF2B5EF4-FFF2-40B4-BE49-F238E27FC236}">
                  <a16:creationId xmlns:a16="http://schemas.microsoft.com/office/drawing/2014/main" id="{B4191D5D-4600-A7D3-022A-04DCE7992A9B}"/>
                </a:ext>
              </a:extLst>
            </p:cNvPr>
            <p:cNvSpPr/>
            <p:nvPr/>
          </p:nvSpPr>
          <p:spPr>
            <a:xfrm>
              <a:off x="2544950" y="2531658"/>
              <a:ext cx="4859541" cy="0"/>
            </a:xfrm>
            <a:custGeom>
              <a:avLst/>
              <a:gdLst/>
              <a:ahLst/>
              <a:cxnLst/>
              <a:rect l="0" t="0" r="0" b="0"/>
              <a:pathLst>
                <a:path w="4859541">
                  <a:moveTo>
                    <a:pt x="0" y="0"/>
                  </a:moveTo>
                  <a:lnTo>
                    <a:pt x="4859541" y="0"/>
                  </a:lnTo>
                  <a:lnTo>
                    <a:pt x="4859541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1" name="pl15">
              <a:extLst>
                <a:ext uri="{FF2B5EF4-FFF2-40B4-BE49-F238E27FC236}">
                  <a16:creationId xmlns:a16="http://schemas.microsoft.com/office/drawing/2014/main" id="{CA57C33E-2C8F-4C5E-1422-CA0A70710454}"/>
                </a:ext>
              </a:extLst>
            </p:cNvPr>
            <p:cNvSpPr/>
            <p:nvPr/>
          </p:nvSpPr>
          <p:spPr>
            <a:xfrm>
              <a:off x="2987537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2" name="pl16">
              <a:extLst>
                <a:ext uri="{FF2B5EF4-FFF2-40B4-BE49-F238E27FC236}">
                  <a16:creationId xmlns:a16="http://schemas.microsoft.com/office/drawing/2014/main" id="{FF4C6DC3-6A94-DBC3-7340-232D554F0B50}"/>
                </a:ext>
              </a:extLst>
            </p:cNvPr>
            <p:cNvSpPr/>
            <p:nvPr/>
          </p:nvSpPr>
          <p:spPr>
            <a:xfrm>
              <a:off x="4593521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3" name="pl17">
              <a:extLst>
                <a:ext uri="{FF2B5EF4-FFF2-40B4-BE49-F238E27FC236}">
                  <a16:creationId xmlns:a16="http://schemas.microsoft.com/office/drawing/2014/main" id="{E44F7A11-7026-514A-DB4A-6EB7669178A7}"/>
                </a:ext>
              </a:extLst>
            </p:cNvPr>
            <p:cNvSpPr/>
            <p:nvPr/>
          </p:nvSpPr>
          <p:spPr>
            <a:xfrm>
              <a:off x="619950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4" name="pg18">
              <a:extLst>
                <a:ext uri="{FF2B5EF4-FFF2-40B4-BE49-F238E27FC236}">
                  <a16:creationId xmlns:a16="http://schemas.microsoft.com/office/drawing/2014/main" id="{936690BB-55A6-9214-A535-6405DB25ED07}"/>
                </a:ext>
              </a:extLst>
            </p:cNvPr>
            <p:cNvSpPr/>
            <p:nvPr/>
          </p:nvSpPr>
          <p:spPr>
            <a:xfrm>
              <a:off x="2732403" y="1928043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5" name="pg19">
              <a:extLst>
                <a:ext uri="{FF2B5EF4-FFF2-40B4-BE49-F238E27FC236}">
                  <a16:creationId xmlns:a16="http://schemas.microsoft.com/office/drawing/2014/main" id="{95D4EDF1-6A98-55B9-DCF2-56074AFA7DDC}"/>
                </a:ext>
              </a:extLst>
            </p:cNvPr>
            <p:cNvSpPr/>
            <p:nvPr/>
          </p:nvSpPr>
          <p:spPr>
            <a:xfrm>
              <a:off x="3610790" y="4318418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6" name="pt20">
              <a:extLst>
                <a:ext uri="{FF2B5EF4-FFF2-40B4-BE49-F238E27FC236}">
                  <a16:creationId xmlns:a16="http://schemas.microsoft.com/office/drawing/2014/main" id="{D212DAF0-650F-2599-63C7-6B19B3486988}"/>
                </a:ext>
              </a:extLst>
            </p:cNvPr>
            <p:cNvSpPr/>
            <p:nvPr/>
          </p:nvSpPr>
          <p:spPr>
            <a:xfrm>
              <a:off x="5842283" y="2559052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7" name="pg21">
              <a:extLst>
                <a:ext uri="{FF2B5EF4-FFF2-40B4-BE49-F238E27FC236}">
                  <a16:creationId xmlns:a16="http://schemas.microsoft.com/office/drawing/2014/main" id="{26E94CC1-80A2-A049-50B2-1E40C2642942}"/>
                </a:ext>
              </a:extLst>
            </p:cNvPr>
            <p:cNvSpPr/>
            <p:nvPr/>
          </p:nvSpPr>
          <p:spPr>
            <a:xfrm>
              <a:off x="2972915" y="5451826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8" name="pt22">
              <a:extLst>
                <a:ext uri="{FF2B5EF4-FFF2-40B4-BE49-F238E27FC236}">
                  <a16:creationId xmlns:a16="http://schemas.microsoft.com/office/drawing/2014/main" id="{5F1E952F-D8CD-93F9-E6E3-BBAF238819AB}"/>
                </a:ext>
              </a:extLst>
            </p:cNvPr>
            <p:cNvSpPr/>
            <p:nvPr/>
          </p:nvSpPr>
          <p:spPr>
            <a:xfrm>
              <a:off x="7158777" y="3470983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9" name="pt23">
              <a:extLst>
                <a:ext uri="{FF2B5EF4-FFF2-40B4-BE49-F238E27FC236}">
                  <a16:creationId xmlns:a16="http://schemas.microsoft.com/office/drawing/2014/main" id="{3A432AA1-2A2C-7843-E4D9-2D80E9F29C55}"/>
                </a:ext>
              </a:extLst>
            </p:cNvPr>
            <p:cNvSpPr/>
            <p:nvPr/>
          </p:nvSpPr>
          <p:spPr>
            <a:xfrm>
              <a:off x="6373857" y="4604602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0" name="pt24">
              <a:extLst>
                <a:ext uri="{FF2B5EF4-FFF2-40B4-BE49-F238E27FC236}">
                  <a16:creationId xmlns:a16="http://schemas.microsoft.com/office/drawing/2014/main" id="{7C221184-554A-B149-0237-3055F26E324F}"/>
                </a:ext>
              </a:extLst>
            </p:cNvPr>
            <p:cNvSpPr/>
            <p:nvPr/>
          </p:nvSpPr>
          <p:spPr>
            <a:xfrm>
              <a:off x="4893649" y="2767768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1" name="pg25">
              <a:extLst>
                <a:ext uri="{FF2B5EF4-FFF2-40B4-BE49-F238E27FC236}">
                  <a16:creationId xmlns:a16="http://schemas.microsoft.com/office/drawing/2014/main" id="{E7BA4645-460B-7340-283C-C84F20E4D5FB}"/>
                </a:ext>
              </a:extLst>
            </p:cNvPr>
            <p:cNvSpPr/>
            <p:nvPr/>
          </p:nvSpPr>
          <p:spPr>
            <a:xfrm>
              <a:off x="4420305" y="2114523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2" name="pt26">
              <a:extLst>
                <a:ext uri="{FF2B5EF4-FFF2-40B4-BE49-F238E27FC236}">
                  <a16:creationId xmlns:a16="http://schemas.microsoft.com/office/drawing/2014/main" id="{78B2CEC8-A866-FEF2-A7D6-19E4EE9284E9}"/>
                </a:ext>
              </a:extLst>
            </p:cNvPr>
            <p:cNvSpPr/>
            <p:nvPr/>
          </p:nvSpPr>
          <p:spPr>
            <a:xfrm>
              <a:off x="4445324" y="4715373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3" name="pg27">
              <a:extLst>
                <a:ext uri="{FF2B5EF4-FFF2-40B4-BE49-F238E27FC236}">
                  <a16:creationId xmlns:a16="http://schemas.microsoft.com/office/drawing/2014/main" id="{2678B212-C72B-44F9-9A38-A4E04B9AAF9E}"/>
                </a:ext>
              </a:extLst>
            </p:cNvPr>
            <p:cNvSpPr/>
            <p:nvPr/>
          </p:nvSpPr>
          <p:spPr>
            <a:xfrm>
              <a:off x="3274445" y="3076838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4" name="pt28">
              <a:extLst>
                <a:ext uri="{FF2B5EF4-FFF2-40B4-BE49-F238E27FC236}">
                  <a16:creationId xmlns:a16="http://schemas.microsoft.com/office/drawing/2014/main" id="{5DE06775-C573-0225-A58A-1818F12DEA9F}"/>
                </a:ext>
              </a:extLst>
            </p:cNvPr>
            <p:cNvSpPr/>
            <p:nvPr/>
          </p:nvSpPr>
          <p:spPr>
            <a:xfrm>
              <a:off x="4487859" y="3360343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5" name="pt29">
              <a:extLst>
                <a:ext uri="{FF2B5EF4-FFF2-40B4-BE49-F238E27FC236}">
                  <a16:creationId xmlns:a16="http://schemas.microsoft.com/office/drawing/2014/main" id="{6A4DC657-89A3-459D-3EE3-34738C5190EA}"/>
                </a:ext>
              </a:extLst>
            </p:cNvPr>
            <p:cNvSpPr/>
            <p:nvPr/>
          </p:nvSpPr>
          <p:spPr>
            <a:xfrm>
              <a:off x="5513299" y="3559361"/>
              <a:ext cx="90303" cy="90303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6" name="pg30">
              <a:extLst>
                <a:ext uri="{FF2B5EF4-FFF2-40B4-BE49-F238E27FC236}">
                  <a16:creationId xmlns:a16="http://schemas.microsoft.com/office/drawing/2014/main" id="{CD613791-3896-D1A0-99D1-17B0914301E4}"/>
                </a:ext>
              </a:extLst>
            </p:cNvPr>
            <p:cNvSpPr/>
            <p:nvPr/>
          </p:nvSpPr>
          <p:spPr>
            <a:xfrm>
              <a:off x="3374797" y="3346321"/>
              <a:ext cx="121618" cy="105324"/>
            </a:xfrm>
            <a:custGeom>
              <a:avLst/>
              <a:gdLst/>
              <a:ahLst/>
              <a:cxnLst/>
              <a:rect l="0" t="0" r="0" b="0"/>
              <a:pathLst>
                <a:path w="121618" h="105324">
                  <a:moveTo>
                    <a:pt x="60809" y="0"/>
                  </a:moveTo>
                  <a:lnTo>
                    <a:pt x="121618" y="105324"/>
                  </a:lnTo>
                  <a:lnTo>
                    <a:pt x="0" y="105324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400"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7" name="pl31">
              <a:extLst>
                <a:ext uri="{FF2B5EF4-FFF2-40B4-BE49-F238E27FC236}">
                  <a16:creationId xmlns:a16="http://schemas.microsoft.com/office/drawing/2014/main" id="{295324CF-E2E8-3728-24C4-13436D710F63}"/>
                </a:ext>
              </a:extLst>
            </p:cNvPr>
            <p:cNvSpPr/>
            <p:nvPr/>
          </p:nvSpPr>
          <p:spPr>
            <a:xfrm>
              <a:off x="2544950" y="3519069"/>
              <a:ext cx="4859541" cy="0"/>
            </a:xfrm>
            <a:custGeom>
              <a:avLst/>
              <a:gdLst/>
              <a:ahLst/>
              <a:cxnLst/>
              <a:rect l="0" t="0" r="0" b="0"/>
              <a:pathLst>
                <a:path w="4859541">
                  <a:moveTo>
                    <a:pt x="0" y="0"/>
                  </a:moveTo>
                  <a:lnTo>
                    <a:pt x="4859541" y="0"/>
                  </a:lnTo>
                  <a:lnTo>
                    <a:pt x="4859541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8" name="pl32">
              <a:extLst>
                <a:ext uri="{FF2B5EF4-FFF2-40B4-BE49-F238E27FC236}">
                  <a16:creationId xmlns:a16="http://schemas.microsoft.com/office/drawing/2014/main" id="{6117E0EF-57B3-0100-907E-D8F12E924E15}"/>
                </a:ext>
              </a:extLst>
            </p:cNvPr>
            <p:cNvSpPr/>
            <p:nvPr/>
          </p:nvSpPr>
          <p:spPr>
            <a:xfrm>
              <a:off x="4593521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9" name="tx33">
              <a:extLst>
                <a:ext uri="{FF2B5EF4-FFF2-40B4-BE49-F238E27FC236}">
                  <a16:creationId xmlns:a16="http://schemas.microsoft.com/office/drawing/2014/main" id="{1AD979D2-C78D-0621-538F-EF47FB955AA7}"/>
                </a:ext>
              </a:extLst>
            </p:cNvPr>
            <p:cNvSpPr/>
            <p:nvPr/>
          </p:nvSpPr>
          <p:spPr>
            <a:xfrm>
              <a:off x="5768541" y="3369475"/>
              <a:ext cx="393603" cy="105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Maths</a:t>
              </a:r>
            </a:p>
          </p:txBody>
        </p:sp>
        <p:sp>
          <p:nvSpPr>
            <p:cNvPr id="40" name="tx34">
              <a:extLst>
                <a:ext uri="{FF2B5EF4-FFF2-40B4-BE49-F238E27FC236}">
                  <a16:creationId xmlns:a16="http://schemas.microsoft.com/office/drawing/2014/main" id="{E5D61C8C-F1B5-8F7D-7F86-547B17453AE6}"/>
                </a:ext>
              </a:extLst>
            </p:cNvPr>
            <p:cNvSpPr/>
            <p:nvPr/>
          </p:nvSpPr>
          <p:spPr>
            <a:xfrm>
              <a:off x="3110693" y="2205188"/>
              <a:ext cx="1285474" cy="1356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Histoire.Géographie</a:t>
              </a:r>
            </a:p>
          </p:txBody>
        </p:sp>
        <p:sp>
          <p:nvSpPr>
            <p:cNvPr id="41" name="tx35">
              <a:extLst>
                <a:ext uri="{FF2B5EF4-FFF2-40B4-BE49-F238E27FC236}">
                  <a16:creationId xmlns:a16="http://schemas.microsoft.com/office/drawing/2014/main" id="{197B647C-3FD6-0353-03FC-B74D65B4AB9F}"/>
                </a:ext>
              </a:extLst>
            </p:cNvPr>
            <p:cNvSpPr/>
            <p:nvPr/>
          </p:nvSpPr>
          <p:spPr>
            <a:xfrm>
              <a:off x="4385973" y="5223333"/>
              <a:ext cx="747331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Philosophie</a:t>
              </a:r>
            </a:p>
          </p:txBody>
        </p:sp>
        <p:sp>
          <p:nvSpPr>
            <p:cNvPr id="42" name="tx36">
              <a:extLst>
                <a:ext uri="{FF2B5EF4-FFF2-40B4-BE49-F238E27FC236}">
                  <a16:creationId xmlns:a16="http://schemas.microsoft.com/office/drawing/2014/main" id="{FD2D67BC-9E6E-0BF2-CB16-8CDDD3BC311E}"/>
                </a:ext>
              </a:extLst>
            </p:cNvPr>
            <p:cNvSpPr/>
            <p:nvPr/>
          </p:nvSpPr>
          <p:spPr>
            <a:xfrm>
              <a:off x="5608651" y="2897830"/>
              <a:ext cx="594604" cy="1338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Physique</a:t>
              </a:r>
            </a:p>
          </p:txBody>
        </p:sp>
        <p:sp>
          <p:nvSpPr>
            <p:cNvPr id="43" name="tx37">
              <a:extLst>
                <a:ext uri="{FF2B5EF4-FFF2-40B4-BE49-F238E27FC236}">
                  <a16:creationId xmlns:a16="http://schemas.microsoft.com/office/drawing/2014/main" id="{5B14DF9B-EDFB-9162-A32C-968DB9CA1962}"/>
                </a:ext>
              </a:extLst>
            </p:cNvPr>
            <p:cNvSpPr/>
            <p:nvPr/>
          </p:nvSpPr>
          <p:spPr>
            <a:xfrm>
              <a:off x="5928403" y="3117728"/>
              <a:ext cx="1430367" cy="1356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Biologie.fondamentale</a:t>
              </a:r>
            </a:p>
          </p:txBody>
        </p:sp>
        <p:sp>
          <p:nvSpPr>
            <p:cNvPr id="44" name="pl38">
              <a:extLst>
                <a:ext uri="{FF2B5EF4-FFF2-40B4-BE49-F238E27FC236}">
                  <a16:creationId xmlns:a16="http://schemas.microsoft.com/office/drawing/2014/main" id="{EABC6C95-8DDF-C56C-F4E2-1A72FFC3955A}"/>
                </a:ext>
              </a:extLst>
            </p:cNvPr>
            <p:cNvSpPr/>
            <p:nvPr/>
          </p:nvSpPr>
          <p:spPr>
            <a:xfrm>
              <a:off x="4593521" y="3312204"/>
              <a:ext cx="1510746" cy="206865"/>
            </a:xfrm>
            <a:custGeom>
              <a:avLst/>
              <a:gdLst/>
              <a:ahLst/>
              <a:cxnLst/>
              <a:rect l="0" t="0" r="0" b="0"/>
              <a:pathLst>
                <a:path w="1510746" h="206865">
                  <a:moveTo>
                    <a:pt x="0" y="206865"/>
                  </a:moveTo>
                  <a:lnTo>
                    <a:pt x="1510746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5" name="pl39">
              <a:extLst>
                <a:ext uri="{FF2B5EF4-FFF2-40B4-BE49-F238E27FC236}">
                  <a16:creationId xmlns:a16="http://schemas.microsoft.com/office/drawing/2014/main" id="{9EC07989-994B-D6CE-848A-0FECC7B7B1BD}"/>
                </a:ext>
              </a:extLst>
            </p:cNvPr>
            <p:cNvSpPr/>
            <p:nvPr/>
          </p:nvSpPr>
          <p:spPr>
            <a:xfrm>
              <a:off x="6037607" y="3284996"/>
              <a:ext cx="66661" cy="71334"/>
            </a:xfrm>
            <a:custGeom>
              <a:avLst/>
              <a:gdLst/>
              <a:ahLst/>
              <a:cxnLst/>
              <a:rect l="0" t="0" r="0" b="0"/>
              <a:pathLst>
                <a:path w="66661" h="71334">
                  <a:moveTo>
                    <a:pt x="9767" y="71334"/>
                  </a:moveTo>
                  <a:lnTo>
                    <a:pt x="66661" y="27208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6" name="pl40">
              <a:extLst>
                <a:ext uri="{FF2B5EF4-FFF2-40B4-BE49-F238E27FC236}">
                  <a16:creationId xmlns:a16="http://schemas.microsoft.com/office/drawing/2014/main" id="{C5848D90-170E-F259-FFE4-95080458FBED}"/>
                </a:ext>
              </a:extLst>
            </p:cNvPr>
            <p:cNvSpPr/>
            <p:nvPr/>
          </p:nvSpPr>
          <p:spPr>
            <a:xfrm>
              <a:off x="3893083" y="2178227"/>
              <a:ext cx="700438" cy="1340842"/>
            </a:xfrm>
            <a:custGeom>
              <a:avLst/>
              <a:gdLst/>
              <a:ahLst/>
              <a:cxnLst/>
              <a:rect l="0" t="0" r="0" b="0"/>
              <a:pathLst>
                <a:path w="700438" h="1340842">
                  <a:moveTo>
                    <a:pt x="700438" y="1340842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7" name="pl41">
              <a:extLst>
                <a:ext uri="{FF2B5EF4-FFF2-40B4-BE49-F238E27FC236}">
                  <a16:creationId xmlns:a16="http://schemas.microsoft.com/office/drawing/2014/main" id="{70ECFDD1-D70F-613C-16C4-C3CFF14E658F}"/>
                </a:ext>
              </a:extLst>
            </p:cNvPr>
            <p:cNvSpPr/>
            <p:nvPr/>
          </p:nvSpPr>
          <p:spPr>
            <a:xfrm>
              <a:off x="3890046" y="2178227"/>
              <a:ext cx="63817" cy="71935"/>
            </a:xfrm>
            <a:custGeom>
              <a:avLst/>
              <a:gdLst/>
              <a:ahLst/>
              <a:cxnLst/>
              <a:rect l="0" t="0" r="0" b="0"/>
              <a:pathLst>
                <a:path w="63817" h="71935">
                  <a:moveTo>
                    <a:pt x="63817" y="38598"/>
                  </a:moveTo>
                  <a:lnTo>
                    <a:pt x="3037" y="0"/>
                  </a:lnTo>
                  <a:lnTo>
                    <a:pt x="0" y="71935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8" name="pl42">
              <a:extLst>
                <a:ext uri="{FF2B5EF4-FFF2-40B4-BE49-F238E27FC236}">
                  <a16:creationId xmlns:a16="http://schemas.microsoft.com/office/drawing/2014/main" id="{236B145F-3EBC-8361-A89C-D04A7344F20D}"/>
                </a:ext>
              </a:extLst>
            </p:cNvPr>
            <p:cNvSpPr/>
            <p:nvPr/>
          </p:nvSpPr>
          <p:spPr>
            <a:xfrm>
              <a:off x="4593521" y="3519069"/>
              <a:ext cx="304190" cy="1674478"/>
            </a:xfrm>
            <a:custGeom>
              <a:avLst/>
              <a:gdLst/>
              <a:ahLst/>
              <a:cxnLst/>
              <a:rect l="0" t="0" r="0" b="0"/>
              <a:pathLst>
                <a:path w="304190" h="1674478">
                  <a:moveTo>
                    <a:pt x="0" y="0"/>
                  </a:moveTo>
                  <a:lnTo>
                    <a:pt x="304190" y="1674478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9" name="pl43">
              <a:extLst>
                <a:ext uri="{FF2B5EF4-FFF2-40B4-BE49-F238E27FC236}">
                  <a16:creationId xmlns:a16="http://schemas.microsoft.com/office/drawing/2014/main" id="{00B5C38F-9A2B-5907-7436-09773A5EB844}"/>
                </a:ext>
              </a:extLst>
            </p:cNvPr>
            <p:cNvSpPr/>
            <p:nvPr/>
          </p:nvSpPr>
          <p:spPr>
            <a:xfrm>
              <a:off x="4851147" y="5125764"/>
              <a:ext cx="70840" cy="67784"/>
            </a:xfrm>
            <a:custGeom>
              <a:avLst/>
              <a:gdLst/>
              <a:ahLst/>
              <a:cxnLst/>
              <a:rect l="0" t="0" r="0" b="0"/>
              <a:pathLst>
                <a:path w="70840" h="67784">
                  <a:moveTo>
                    <a:pt x="0" y="12869"/>
                  </a:moveTo>
                  <a:lnTo>
                    <a:pt x="46565" y="67784"/>
                  </a:lnTo>
                  <a:lnTo>
                    <a:pt x="7084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0" name="pl44">
              <a:extLst>
                <a:ext uri="{FF2B5EF4-FFF2-40B4-BE49-F238E27FC236}">
                  <a16:creationId xmlns:a16="http://schemas.microsoft.com/office/drawing/2014/main" id="{F69AAA53-F756-CDFB-1C17-55DA8065FEED}"/>
                </a:ext>
              </a:extLst>
            </p:cNvPr>
            <p:cNvSpPr/>
            <p:nvPr/>
          </p:nvSpPr>
          <p:spPr>
            <a:xfrm>
              <a:off x="4593521" y="3091238"/>
              <a:ext cx="1451479" cy="427831"/>
            </a:xfrm>
            <a:custGeom>
              <a:avLst/>
              <a:gdLst/>
              <a:ahLst/>
              <a:cxnLst/>
              <a:rect l="0" t="0" r="0" b="0"/>
              <a:pathLst>
                <a:path w="1451479" h="427831">
                  <a:moveTo>
                    <a:pt x="0" y="427831"/>
                  </a:moveTo>
                  <a:lnTo>
                    <a:pt x="1451479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1" name="pl45">
              <a:extLst>
                <a:ext uri="{FF2B5EF4-FFF2-40B4-BE49-F238E27FC236}">
                  <a16:creationId xmlns:a16="http://schemas.microsoft.com/office/drawing/2014/main" id="{A33C0916-C1B8-D23F-538B-D73D75DBD281}"/>
                </a:ext>
              </a:extLst>
            </p:cNvPr>
            <p:cNvSpPr/>
            <p:nvPr/>
          </p:nvSpPr>
          <p:spPr>
            <a:xfrm>
              <a:off x="5975013" y="3074336"/>
              <a:ext cx="69988" cy="69062"/>
            </a:xfrm>
            <a:custGeom>
              <a:avLst/>
              <a:gdLst/>
              <a:ahLst/>
              <a:cxnLst/>
              <a:rect l="0" t="0" r="0" b="0"/>
              <a:pathLst>
                <a:path w="69988" h="69062">
                  <a:moveTo>
                    <a:pt x="20356" y="69062"/>
                  </a:moveTo>
                  <a:lnTo>
                    <a:pt x="69988" y="16901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2" name="pl46">
              <a:extLst>
                <a:ext uri="{FF2B5EF4-FFF2-40B4-BE49-F238E27FC236}">
                  <a16:creationId xmlns:a16="http://schemas.microsoft.com/office/drawing/2014/main" id="{22EF05E1-F35C-89F0-0A67-EC8C634B3345}"/>
                </a:ext>
              </a:extLst>
            </p:cNvPr>
            <p:cNvSpPr/>
            <p:nvPr/>
          </p:nvSpPr>
          <p:spPr>
            <a:xfrm>
              <a:off x="4593521" y="3197831"/>
              <a:ext cx="1603258" cy="321238"/>
            </a:xfrm>
            <a:custGeom>
              <a:avLst/>
              <a:gdLst/>
              <a:ahLst/>
              <a:cxnLst/>
              <a:rect l="0" t="0" r="0" b="0"/>
              <a:pathLst>
                <a:path w="1603258" h="321238">
                  <a:moveTo>
                    <a:pt x="0" y="321238"/>
                  </a:moveTo>
                  <a:lnTo>
                    <a:pt x="1603258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3" name="pl47">
              <a:extLst>
                <a:ext uri="{FF2B5EF4-FFF2-40B4-BE49-F238E27FC236}">
                  <a16:creationId xmlns:a16="http://schemas.microsoft.com/office/drawing/2014/main" id="{26C968E5-798A-3CDD-FC42-2CA28E8B5BD0}"/>
                </a:ext>
              </a:extLst>
            </p:cNvPr>
            <p:cNvSpPr/>
            <p:nvPr/>
          </p:nvSpPr>
          <p:spPr>
            <a:xfrm>
              <a:off x="6128568" y="3174783"/>
              <a:ext cx="68211" cy="70596"/>
            </a:xfrm>
            <a:custGeom>
              <a:avLst/>
              <a:gdLst/>
              <a:ahLst/>
              <a:cxnLst/>
              <a:rect l="0" t="0" r="0" b="0"/>
              <a:pathLst>
                <a:path w="68211" h="70596">
                  <a:moveTo>
                    <a:pt x="14145" y="70596"/>
                  </a:moveTo>
                  <a:lnTo>
                    <a:pt x="68211" y="23048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4" name="pl48">
              <a:extLst>
                <a:ext uri="{FF2B5EF4-FFF2-40B4-BE49-F238E27FC236}">
                  <a16:creationId xmlns:a16="http://schemas.microsoft.com/office/drawing/2014/main" id="{F7083283-70E7-C60A-4BB9-BE7D3E345686}"/>
                </a:ext>
              </a:extLst>
            </p:cNvPr>
            <p:cNvSpPr/>
            <p:nvPr/>
          </p:nvSpPr>
          <p:spPr>
            <a:xfrm>
              <a:off x="2544950" y="3519069"/>
              <a:ext cx="4859541" cy="0"/>
            </a:xfrm>
            <a:custGeom>
              <a:avLst/>
              <a:gdLst/>
              <a:ahLst/>
              <a:cxnLst/>
              <a:rect l="0" t="0" r="0" b="0"/>
              <a:pathLst>
                <a:path w="4859541">
                  <a:moveTo>
                    <a:pt x="0" y="0"/>
                  </a:moveTo>
                  <a:lnTo>
                    <a:pt x="4859541" y="0"/>
                  </a:lnTo>
                  <a:lnTo>
                    <a:pt x="4859541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5" name="pl49">
              <a:extLst>
                <a:ext uri="{FF2B5EF4-FFF2-40B4-BE49-F238E27FC236}">
                  <a16:creationId xmlns:a16="http://schemas.microsoft.com/office/drawing/2014/main" id="{FF293EBE-1F27-4971-6877-5CB86119EA9C}"/>
                </a:ext>
              </a:extLst>
            </p:cNvPr>
            <p:cNvSpPr/>
            <p:nvPr/>
          </p:nvSpPr>
          <p:spPr>
            <a:xfrm>
              <a:off x="4593521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6" name="tx50">
              <a:extLst>
                <a:ext uri="{FF2B5EF4-FFF2-40B4-BE49-F238E27FC236}">
                  <a16:creationId xmlns:a16="http://schemas.microsoft.com/office/drawing/2014/main" id="{6D4DFE05-B254-2000-6FFB-D80C7694A1BE}"/>
                </a:ext>
              </a:extLst>
            </p:cNvPr>
            <p:cNvSpPr/>
            <p:nvPr/>
          </p:nvSpPr>
          <p:spPr>
            <a:xfrm>
              <a:off x="2382947" y="5453565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-2</a:t>
              </a:r>
            </a:p>
          </p:txBody>
        </p:sp>
        <p:sp>
          <p:nvSpPr>
            <p:cNvPr id="57" name="tx51">
              <a:extLst>
                <a:ext uri="{FF2B5EF4-FFF2-40B4-BE49-F238E27FC236}">
                  <a16:creationId xmlns:a16="http://schemas.microsoft.com/office/drawing/2014/main" id="{AE1BFA94-4115-3895-4FF9-75678481825A}"/>
                </a:ext>
              </a:extLst>
            </p:cNvPr>
            <p:cNvSpPr/>
            <p:nvPr/>
          </p:nvSpPr>
          <p:spPr>
            <a:xfrm>
              <a:off x="2382947" y="4466153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-1</a:t>
              </a:r>
            </a:p>
          </p:txBody>
        </p:sp>
        <p:sp>
          <p:nvSpPr>
            <p:cNvPr id="58" name="tx52">
              <a:extLst>
                <a:ext uri="{FF2B5EF4-FFF2-40B4-BE49-F238E27FC236}">
                  <a16:creationId xmlns:a16="http://schemas.microsoft.com/office/drawing/2014/main" id="{D4BC50EF-FEEB-8184-8F63-1448AB0806FE}"/>
                </a:ext>
              </a:extLst>
            </p:cNvPr>
            <p:cNvSpPr/>
            <p:nvPr/>
          </p:nvSpPr>
          <p:spPr>
            <a:xfrm>
              <a:off x="2420164" y="3477378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0</a:t>
              </a:r>
            </a:p>
          </p:txBody>
        </p:sp>
        <p:sp>
          <p:nvSpPr>
            <p:cNvPr id="59" name="tx53">
              <a:extLst>
                <a:ext uri="{FF2B5EF4-FFF2-40B4-BE49-F238E27FC236}">
                  <a16:creationId xmlns:a16="http://schemas.microsoft.com/office/drawing/2014/main" id="{7E13DBEE-3C1E-410B-01DA-B8A5C7C5C687}"/>
                </a:ext>
              </a:extLst>
            </p:cNvPr>
            <p:cNvSpPr/>
            <p:nvPr/>
          </p:nvSpPr>
          <p:spPr>
            <a:xfrm>
              <a:off x="2420164" y="2491330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1</a:t>
              </a:r>
            </a:p>
          </p:txBody>
        </p:sp>
        <p:sp>
          <p:nvSpPr>
            <p:cNvPr id="60" name="pl54">
              <a:extLst>
                <a:ext uri="{FF2B5EF4-FFF2-40B4-BE49-F238E27FC236}">
                  <a16:creationId xmlns:a16="http://schemas.microsoft.com/office/drawing/2014/main" id="{1BCA4B97-6E3C-8689-E3FE-DE2EE46F3B03}"/>
                </a:ext>
              </a:extLst>
            </p:cNvPr>
            <p:cNvSpPr/>
            <p:nvPr/>
          </p:nvSpPr>
          <p:spPr>
            <a:xfrm>
              <a:off x="2510155" y="549389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61" name="pl55">
              <a:extLst>
                <a:ext uri="{FF2B5EF4-FFF2-40B4-BE49-F238E27FC236}">
                  <a16:creationId xmlns:a16="http://schemas.microsoft.com/office/drawing/2014/main" id="{4B233847-70F5-5107-E4AB-435B5093A617}"/>
                </a:ext>
              </a:extLst>
            </p:cNvPr>
            <p:cNvSpPr/>
            <p:nvPr/>
          </p:nvSpPr>
          <p:spPr>
            <a:xfrm>
              <a:off x="2510155" y="450648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62" name="pl56">
              <a:extLst>
                <a:ext uri="{FF2B5EF4-FFF2-40B4-BE49-F238E27FC236}">
                  <a16:creationId xmlns:a16="http://schemas.microsoft.com/office/drawing/2014/main" id="{8158B6E9-86D8-7FD8-6B48-E6128167171A}"/>
                </a:ext>
              </a:extLst>
            </p:cNvPr>
            <p:cNvSpPr/>
            <p:nvPr/>
          </p:nvSpPr>
          <p:spPr>
            <a:xfrm>
              <a:off x="2510155" y="351906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63" name="pl57">
              <a:extLst>
                <a:ext uri="{FF2B5EF4-FFF2-40B4-BE49-F238E27FC236}">
                  <a16:creationId xmlns:a16="http://schemas.microsoft.com/office/drawing/2014/main" id="{A95ABDEB-E6C5-E1CD-18B8-F27E7C4DF02A}"/>
                </a:ext>
              </a:extLst>
            </p:cNvPr>
            <p:cNvSpPr/>
            <p:nvPr/>
          </p:nvSpPr>
          <p:spPr>
            <a:xfrm>
              <a:off x="2510155" y="253165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64" name="pl58">
              <a:extLst>
                <a:ext uri="{FF2B5EF4-FFF2-40B4-BE49-F238E27FC236}">
                  <a16:creationId xmlns:a16="http://schemas.microsoft.com/office/drawing/2014/main" id="{A67F4206-7470-BF77-776D-F2F7C66DE049}"/>
                </a:ext>
              </a:extLst>
            </p:cNvPr>
            <p:cNvSpPr/>
            <p:nvPr/>
          </p:nvSpPr>
          <p:spPr>
            <a:xfrm>
              <a:off x="2987537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65" name="pl59">
              <a:extLst>
                <a:ext uri="{FF2B5EF4-FFF2-40B4-BE49-F238E27FC236}">
                  <a16:creationId xmlns:a16="http://schemas.microsoft.com/office/drawing/2014/main" id="{DCE14493-0EC9-EE57-14C1-501667084C5B}"/>
                </a:ext>
              </a:extLst>
            </p:cNvPr>
            <p:cNvSpPr/>
            <p:nvPr/>
          </p:nvSpPr>
          <p:spPr>
            <a:xfrm>
              <a:off x="4593521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66" name="pl60">
              <a:extLst>
                <a:ext uri="{FF2B5EF4-FFF2-40B4-BE49-F238E27FC236}">
                  <a16:creationId xmlns:a16="http://schemas.microsoft.com/office/drawing/2014/main" id="{DDEBFE0A-73AC-6460-DDB4-C201971F3A28}"/>
                </a:ext>
              </a:extLst>
            </p:cNvPr>
            <p:cNvSpPr/>
            <p:nvPr/>
          </p:nvSpPr>
          <p:spPr>
            <a:xfrm>
              <a:off x="6199506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67" name="tx61">
              <a:extLst>
                <a:ext uri="{FF2B5EF4-FFF2-40B4-BE49-F238E27FC236}">
                  <a16:creationId xmlns:a16="http://schemas.microsoft.com/office/drawing/2014/main" id="{BF927865-AE73-5E1F-5EF9-791AF62C3879}"/>
                </a:ext>
              </a:extLst>
            </p:cNvPr>
            <p:cNvSpPr/>
            <p:nvPr/>
          </p:nvSpPr>
          <p:spPr>
            <a:xfrm>
              <a:off x="2937851" y="5728925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-2</a:t>
              </a:r>
            </a:p>
          </p:txBody>
        </p:sp>
        <p:sp>
          <p:nvSpPr>
            <p:cNvPr id="68" name="tx62">
              <a:extLst>
                <a:ext uri="{FF2B5EF4-FFF2-40B4-BE49-F238E27FC236}">
                  <a16:creationId xmlns:a16="http://schemas.microsoft.com/office/drawing/2014/main" id="{A76AC7B6-AB64-4B4C-7ABC-C47D637398C1}"/>
                </a:ext>
              </a:extLst>
            </p:cNvPr>
            <p:cNvSpPr/>
            <p:nvPr/>
          </p:nvSpPr>
          <p:spPr>
            <a:xfrm>
              <a:off x="4562444" y="5727561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0</a:t>
              </a:r>
            </a:p>
          </p:txBody>
        </p:sp>
        <p:sp>
          <p:nvSpPr>
            <p:cNvPr id="69" name="tx63">
              <a:extLst>
                <a:ext uri="{FF2B5EF4-FFF2-40B4-BE49-F238E27FC236}">
                  <a16:creationId xmlns:a16="http://schemas.microsoft.com/office/drawing/2014/main" id="{1C2EEEBA-DE4C-5070-DF52-DC045B6737A0}"/>
                </a:ext>
              </a:extLst>
            </p:cNvPr>
            <p:cNvSpPr/>
            <p:nvPr/>
          </p:nvSpPr>
          <p:spPr>
            <a:xfrm>
              <a:off x="6168428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4D4D4D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2</a:t>
              </a:r>
            </a:p>
          </p:txBody>
        </p:sp>
        <p:sp>
          <p:nvSpPr>
            <p:cNvPr id="70" name="tx64">
              <a:extLst>
                <a:ext uri="{FF2B5EF4-FFF2-40B4-BE49-F238E27FC236}">
                  <a16:creationId xmlns:a16="http://schemas.microsoft.com/office/drawing/2014/main" id="{B95C7E20-BC24-CA5B-096E-A0855B179921}"/>
                </a:ext>
              </a:extLst>
            </p:cNvPr>
            <p:cNvSpPr/>
            <p:nvPr/>
          </p:nvSpPr>
          <p:spPr>
            <a:xfrm>
              <a:off x="4547742" y="5836848"/>
              <a:ext cx="853957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Dim1 (56.8%)</a:t>
              </a:r>
            </a:p>
          </p:txBody>
        </p:sp>
        <p:sp>
          <p:nvSpPr>
            <p:cNvPr id="71" name="tx65">
              <a:extLst>
                <a:ext uri="{FF2B5EF4-FFF2-40B4-BE49-F238E27FC236}">
                  <a16:creationId xmlns:a16="http://schemas.microsoft.com/office/drawing/2014/main" id="{0ACA3756-F299-85C5-B97E-EF6E11B9956C}"/>
                </a:ext>
              </a:extLst>
            </p:cNvPr>
            <p:cNvSpPr/>
            <p:nvPr/>
          </p:nvSpPr>
          <p:spPr>
            <a:xfrm rot="-5400000">
              <a:off x="1825739" y="3662989"/>
              <a:ext cx="853957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Dim2 (24.6%)</a:t>
              </a:r>
            </a:p>
          </p:txBody>
        </p:sp>
        <p:sp>
          <p:nvSpPr>
            <p:cNvPr id="72" name="tx66">
              <a:extLst>
                <a:ext uri="{FF2B5EF4-FFF2-40B4-BE49-F238E27FC236}">
                  <a16:creationId xmlns:a16="http://schemas.microsoft.com/office/drawing/2014/main" id="{CEC0EF0E-FA59-6684-C0FD-05878DD13D91}"/>
                </a:ext>
              </a:extLst>
            </p:cNvPr>
            <p:cNvSpPr/>
            <p:nvPr/>
          </p:nvSpPr>
          <p:spPr>
            <a:xfrm>
              <a:off x="7613258" y="3422654"/>
              <a:ext cx="364938" cy="1016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Notes</a:t>
              </a:r>
            </a:p>
          </p:txBody>
        </p:sp>
        <p:sp>
          <p:nvSpPr>
            <p:cNvPr id="73" name="pt67">
              <a:extLst>
                <a:ext uri="{FF2B5EF4-FFF2-40B4-BE49-F238E27FC236}">
                  <a16:creationId xmlns:a16="http://schemas.microsoft.com/office/drawing/2014/main" id="{469658ED-6F09-5E73-B81A-F1FB4411C77A}"/>
                </a:ext>
              </a:extLst>
            </p:cNvPr>
            <p:cNvSpPr/>
            <p:nvPr/>
          </p:nvSpPr>
          <p:spPr>
            <a:xfrm>
              <a:off x="7698160" y="3697512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4" name="pt68">
              <a:extLst>
                <a:ext uri="{FF2B5EF4-FFF2-40B4-BE49-F238E27FC236}">
                  <a16:creationId xmlns:a16="http://schemas.microsoft.com/office/drawing/2014/main" id="{002A519F-5214-0EF8-505B-CDE8FDCAF4D1}"/>
                </a:ext>
              </a:extLst>
            </p:cNvPr>
            <p:cNvSpPr/>
            <p:nvPr/>
          </p:nvSpPr>
          <p:spPr>
            <a:xfrm>
              <a:off x="7677834" y="3677186"/>
              <a:ext cx="90303" cy="90303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5" name="pg69">
              <a:extLst>
                <a:ext uri="{FF2B5EF4-FFF2-40B4-BE49-F238E27FC236}">
                  <a16:creationId xmlns:a16="http://schemas.microsoft.com/office/drawing/2014/main" id="{CBECAAB8-75D8-5848-D4D7-A5E6A1406392}"/>
                </a:ext>
              </a:extLst>
            </p:cNvPr>
            <p:cNvSpPr/>
            <p:nvPr/>
          </p:nvSpPr>
          <p:spPr>
            <a:xfrm>
              <a:off x="7689551" y="3903187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6" name="pg70">
              <a:extLst>
                <a:ext uri="{FF2B5EF4-FFF2-40B4-BE49-F238E27FC236}">
                  <a16:creationId xmlns:a16="http://schemas.microsoft.com/office/drawing/2014/main" id="{0815E8B4-7AF7-931B-040B-8ACF3C47E7B3}"/>
                </a:ext>
              </a:extLst>
            </p:cNvPr>
            <p:cNvSpPr/>
            <p:nvPr/>
          </p:nvSpPr>
          <p:spPr>
            <a:xfrm>
              <a:off x="7662177" y="3871577"/>
              <a:ext cx="121618" cy="105324"/>
            </a:xfrm>
            <a:custGeom>
              <a:avLst/>
              <a:gdLst/>
              <a:ahLst/>
              <a:cxnLst/>
              <a:rect l="0" t="0" r="0" b="0"/>
              <a:pathLst>
                <a:path w="121618" h="105324">
                  <a:moveTo>
                    <a:pt x="60809" y="0"/>
                  </a:moveTo>
                  <a:lnTo>
                    <a:pt x="121618" y="105324"/>
                  </a:lnTo>
                  <a:lnTo>
                    <a:pt x="0" y="105324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b="1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7" name="tx71">
              <a:extLst>
                <a:ext uri="{FF2B5EF4-FFF2-40B4-BE49-F238E27FC236}">
                  <a16:creationId xmlns:a16="http://schemas.microsoft.com/office/drawing/2014/main" id="{988B0CB3-9783-8591-5ECD-66A726F9EFDB}"/>
                </a:ext>
              </a:extLst>
            </p:cNvPr>
            <p:cNvSpPr/>
            <p:nvPr/>
          </p:nvSpPr>
          <p:spPr>
            <a:xfrm>
              <a:off x="7934702" y="3671342"/>
              <a:ext cx="298117" cy="8130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 dirty="0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admis</a:t>
              </a:r>
            </a:p>
          </p:txBody>
        </p:sp>
        <p:sp>
          <p:nvSpPr>
            <p:cNvPr id="78" name="tx72">
              <a:extLst>
                <a:ext uri="{FF2B5EF4-FFF2-40B4-BE49-F238E27FC236}">
                  <a16:creationId xmlns:a16="http://schemas.microsoft.com/office/drawing/2014/main" id="{EB722DB2-48B9-6810-0FF3-130FD242AFC2}"/>
                </a:ext>
              </a:extLst>
            </p:cNvPr>
            <p:cNvSpPr/>
            <p:nvPr/>
          </p:nvSpPr>
          <p:spPr>
            <a:xfrm>
              <a:off x="8016187" y="3926041"/>
              <a:ext cx="509468" cy="10171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 dirty="0" err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rattrapage</a:t>
              </a:r>
              <a:endParaRPr b="1" dirty="0">
                <a:solidFill>
                  <a:srgbClr val="000000">
                    <a:alpha val="100000"/>
                  </a:srgbClr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9" name="tx73">
              <a:extLst>
                <a:ext uri="{FF2B5EF4-FFF2-40B4-BE49-F238E27FC236}">
                  <a16:creationId xmlns:a16="http://schemas.microsoft.com/office/drawing/2014/main" id="{210AF803-E82E-CE7F-BDD8-1B3A1A90A241}"/>
                </a:ext>
              </a:extLst>
            </p:cNvPr>
            <p:cNvSpPr/>
            <p:nvPr/>
          </p:nvSpPr>
          <p:spPr>
            <a:xfrm>
              <a:off x="2544950" y="1529652"/>
              <a:ext cx="913015" cy="15536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>
                  <a:solidFill>
                    <a:srgbClr val="000000">
                      <a:alpha val="100000"/>
                    </a:srgb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PCA - Biplot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761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biologique simple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192D91-49E3-63D6-32C7-6B43ED8F4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124744"/>
            <a:ext cx="6078412" cy="4870424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4E264854-867E-4BD4-3187-76F92633E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5839" y="1988840"/>
            <a:ext cx="5506065" cy="1642646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marL="182563" indent="-182563" algn="l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Données provenant du package R « </a:t>
            </a:r>
            <a:r>
              <a:rPr lang="fr-FR" sz="2000" dirty="0" err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Lucid</a:t>
            </a:r>
            <a:r>
              <a:rPr lang="fr-FR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 » </a:t>
            </a:r>
          </a:p>
          <a:p>
            <a:pPr marL="182563" indent="-182563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“Effectiveness of 3 antibiotics against 16 bacterial species”</a:t>
            </a:r>
          </a:p>
          <a:p>
            <a:pPr marL="182563" indent="-182563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“16 observations on the following 5 variables”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44FB6E5-FCA7-6170-EE9E-24C6BEA85698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674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biologique simple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192D91-49E3-63D6-32C7-6B43ED8F4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477" y="1145799"/>
            <a:ext cx="6354336" cy="5091513"/>
          </a:xfrm>
          <a:prstGeom prst="rect">
            <a:avLst/>
          </a:prstGeom>
        </p:spPr>
      </p:pic>
      <p:sp>
        <p:nvSpPr>
          <p:cNvPr id="7" name="Sous-titre 2">
            <a:extLst>
              <a:ext uri="{FF2B5EF4-FFF2-40B4-BE49-F238E27FC236}">
                <a16:creationId xmlns:a16="http://schemas.microsoft.com/office/drawing/2014/main" id="{77532734-16CF-6E4B-A1D7-98A7B958943F}"/>
              </a:ext>
            </a:extLst>
          </p:cNvPr>
          <p:cNvSpPr txBox="1">
            <a:spLocks/>
          </p:cNvSpPr>
          <p:nvPr/>
        </p:nvSpPr>
        <p:spPr>
          <a:xfrm>
            <a:off x="119336" y="2204864"/>
            <a:ext cx="5568721" cy="9749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algn="l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Définir les variables et les individus  ?</a:t>
            </a:r>
          </a:p>
          <a:p>
            <a:pPr marL="182563" indent="-182563" algn="l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Quelles sont les variables à garder pour la PCA ?</a:t>
            </a:r>
            <a:endParaRPr lang="en-US" sz="20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27E782E-4457-2114-A5A6-F416FA2B7A28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97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biologique simple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4C8609-D0D5-F93A-2C0F-0CAED5C6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908720"/>
            <a:ext cx="10679832" cy="5436284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E763EBF-0808-F7D4-D107-E93B88A1B48B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40EC8CF1-18DF-7BA0-6DA3-EF71C7F5C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51" y="1124744"/>
            <a:ext cx="57531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82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15480" y="44624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biologique simple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DE6B405-9E6E-4DEA-B207-2D24E9041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906330"/>
            <a:ext cx="6991295" cy="5878494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3381446-E39B-9FB4-F009-ABB16C36F7B6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577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15480" y="44624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biologique simple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3381446-E39B-9FB4-F009-ABB16C36F7B6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EA23DB3C-E782-5E50-1C4F-142F6E147977}"/>
              </a:ext>
            </a:extLst>
          </p:cNvPr>
          <p:cNvGrpSpPr/>
          <p:nvPr/>
        </p:nvGrpSpPr>
        <p:grpSpPr>
          <a:xfrm>
            <a:off x="1631504" y="1171221"/>
            <a:ext cx="8496944" cy="5184576"/>
            <a:chOff x="1132327" y="1427756"/>
            <a:chExt cx="7273181" cy="4572000"/>
          </a:xfrm>
        </p:grpSpPr>
        <p:sp>
          <p:nvSpPr>
            <p:cNvPr id="7" name="rc3">
              <a:extLst>
                <a:ext uri="{FF2B5EF4-FFF2-40B4-BE49-F238E27FC236}">
                  <a16:creationId xmlns:a16="http://schemas.microsoft.com/office/drawing/2014/main" id="{CB8D04A8-B4FE-41FC-30D0-DCEF61D4E00C}"/>
                </a:ext>
              </a:extLst>
            </p:cNvPr>
            <p:cNvSpPr/>
            <p:nvPr/>
          </p:nvSpPr>
          <p:spPr>
            <a:xfrm>
              <a:off x="1388969" y="1427756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" name="pl4">
              <a:extLst>
                <a:ext uri="{FF2B5EF4-FFF2-40B4-BE49-F238E27FC236}">
                  <a16:creationId xmlns:a16="http://schemas.microsoft.com/office/drawing/2014/main" id="{B6BFBB55-430B-C5C6-3202-2E2D99632AA6}"/>
                </a:ext>
              </a:extLst>
            </p:cNvPr>
            <p:cNvSpPr/>
            <p:nvPr/>
          </p:nvSpPr>
          <p:spPr>
            <a:xfrm>
              <a:off x="2507733" y="5043458"/>
              <a:ext cx="5177652" cy="0"/>
            </a:xfrm>
            <a:custGeom>
              <a:avLst/>
              <a:gdLst/>
              <a:ahLst/>
              <a:cxnLst/>
              <a:rect l="0" t="0" r="0" b="0"/>
              <a:pathLst>
                <a:path w="5177652">
                  <a:moveTo>
                    <a:pt x="0" y="0"/>
                  </a:moveTo>
                  <a:lnTo>
                    <a:pt x="5177652" y="0"/>
                  </a:lnTo>
                  <a:lnTo>
                    <a:pt x="5177652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" name="pl5">
              <a:extLst>
                <a:ext uri="{FF2B5EF4-FFF2-40B4-BE49-F238E27FC236}">
                  <a16:creationId xmlns:a16="http://schemas.microsoft.com/office/drawing/2014/main" id="{A088FB94-3270-A120-1362-655B9D6ECA5B}"/>
                </a:ext>
              </a:extLst>
            </p:cNvPr>
            <p:cNvSpPr/>
            <p:nvPr/>
          </p:nvSpPr>
          <p:spPr>
            <a:xfrm>
              <a:off x="2507733" y="3590836"/>
              <a:ext cx="5177652" cy="0"/>
            </a:xfrm>
            <a:custGeom>
              <a:avLst/>
              <a:gdLst/>
              <a:ahLst/>
              <a:cxnLst/>
              <a:rect l="0" t="0" r="0" b="0"/>
              <a:pathLst>
                <a:path w="5177652">
                  <a:moveTo>
                    <a:pt x="0" y="0"/>
                  </a:moveTo>
                  <a:lnTo>
                    <a:pt x="5177652" y="0"/>
                  </a:lnTo>
                  <a:lnTo>
                    <a:pt x="5177652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" name="pl6">
              <a:extLst>
                <a:ext uri="{FF2B5EF4-FFF2-40B4-BE49-F238E27FC236}">
                  <a16:creationId xmlns:a16="http://schemas.microsoft.com/office/drawing/2014/main" id="{8928E900-09A6-3DE3-1982-BA99748D484C}"/>
                </a:ext>
              </a:extLst>
            </p:cNvPr>
            <p:cNvSpPr/>
            <p:nvPr/>
          </p:nvSpPr>
          <p:spPr>
            <a:xfrm>
              <a:off x="2507733" y="2138214"/>
              <a:ext cx="5177652" cy="0"/>
            </a:xfrm>
            <a:custGeom>
              <a:avLst/>
              <a:gdLst/>
              <a:ahLst/>
              <a:cxnLst/>
              <a:rect l="0" t="0" r="0" b="0"/>
              <a:pathLst>
                <a:path w="5177652">
                  <a:moveTo>
                    <a:pt x="0" y="0"/>
                  </a:moveTo>
                  <a:lnTo>
                    <a:pt x="5177652" y="0"/>
                  </a:lnTo>
                  <a:lnTo>
                    <a:pt x="5177652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" name="pl7">
              <a:extLst>
                <a:ext uri="{FF2B5EF4-FFF2-40B4-BE49-F238E27FC236}">
                  <a16:creationId xmlns:a16="http://schemas.microsoft.com/office/drawing/2014/main" id="{BD27D75F-3646-2BB2-D89D-36ACE3B4A4A8}"/>
                </a:ext>
              </a:extLst>
            </p:cNvPr>
            <p:cNvSpPr/>
            <p:nvPr/>
          </p:nvSpPr>
          <p:spPr>
            <a:xfrm>
              <a:off x="322936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" name="pl8">
              <a:extLst>
                <a:ext uri="{FF2B5EF4-FFF2-40B4-BE49-F238E27FC236}">
                  <a16:creationId xmlns:a16="http://schemas.microsoft.com/office/drawing/2014/main" id="{6B906115-F6BA-B9CC-8091-C6720880B51F}"/>
                </a:ext>
              </a:extLst>
            </p:cNvPr>
            <p:cNvSpPr/>
            <p:nvPr/>
          </p:nvSpPr>
          <p:spPr>
            <a:xfrm>
              <a:off x="4223248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" name="pl9">
              <a:extLst>
                <a:ext uri="{FF2B5EF4-FFF2-40B4-BE49-F238E27FC236}">
                  <a16:creationId xmlns:a16="http://schemas.microsoft.com/office/drawing/2014/main" id="{3F0187FC-F495-66E8-0A69-F7A160913856}"/>
                </a:ext>
              </a:extLst>
            </p:cNvPr>
            <p:cNvSpPr/>
            <p:nvPr/>
          </p:nvSpPr>
          <p:spPr>
            <a:xfrm>
              <a:off x="5217129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" name="pl10">
              <a:extLst>
                <a:ext uri="{FF2B5EF4-FFF2-40B4-BE49-F238E27FC236}">
                  <a16:creationId xmlns:a16="http://schemas.microsoft.com/office/drawing/2014/main" id="{BF8185D6-CCE5-25A4-9A3E-75F2CD924805}"/>
                </a:ext>
              </a:extLst>
            </p:cNvPr>
            <p:cNvSpPr/>
            <p:nvPr/>
          </p:nvSpPr>
          <p:spPr>
            <a:xfrm>
              <a:off x="6211011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" name="pl11">
              <a:extLst>
                <a:ext uri="{FF2B5EF4-FFF2-40B4-BE49-F238E27FC236}">
                  <a16:creationId xmlns:a16="http://schemas.microsoft.com/office/drawing/2014/main" id="{EAC688E8-82E3-0168-237F-FBD450A258CC}"/>
                </a:ext>
              </a:extLst>
            </p:cNvPr>
            <p:cNvSpPr/>
            <p:nvPr/>
          </p:nvSpPr>
          <p:spPr>
            <a:xfrm>
              <a:off x="7204893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" name="pl12">
              <a:extLst>
                <a:ext uri="{FF2B5EF4-FFF2-40B4-BE49-F238E27FC236}">
                  <a16:creationId xmlns:a16="http://schemas.microsoft.com/office/drawing/2014/main" id="{692F43E8-7E88-DEF3-DFC1-9892584CB257}"/>
                </a:ext>
              </a:extLst>
            </p:cNvPr>
            <p:cNvSpPr/>
            <p:nvPr/>
          </p:nvSpPr>
          <p:spPr>
            <a:xfrm>
              <a:off x="2507733" y="4317147"/>
              <a:ext cx="5177652" cy="0"/>
            </a:xfrm>
            <a:custGeom>
              <a:avLst/>
              <a:gdLst/>
              <a:ahLst/>
              <a:cxnLst/>
              <a:rect l="0" t="0" r="0" b="0"/>
              <a:pathLst>
                <a:path w="5177652">
                  <a:moveTo>
                    <a:pt x="0" y="0"/>
                  </a:moveTo>
                  <a:lnTo>
                    <a:pt x="5177652" y="0"/>
                  </a:lnTo>
                  <a:lnTo>
                    <a:pt x="5177652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" name="pl13">
              <a:extLst>
                <a:ext uri="{FF2B5EF4-FFF2-40B4-BE49-F238E27FC236}">
                  <a16:creationId xmlns:a16="http://schemas.microsoft.com/office/drawing/2014/main" id="{F2878140-A2B8-F096-E256-3F084C1DE61E}"/>
                </a:ext>
              </a:extLst>
            </p:cNvPr>
            <p:cNvSpPr/>
            <p:nvPr/>
          </p:nvSpPr>
          <p:spPr>
            <a:xfrm>
              <a:off x="2507733" y="2864525"/>
              <a:ext cx="5177652" cy="0"/>
            </a:xfrm>
            <a:custGeom>
              <a:avLst/>
              <a:gdLst/>
              <a:ahLst/>
              <a:cxnLst/>
              <a:rect l="0" t="0" r="0" b="0"/>
              <a:pathLst>
                <a:path w="5177652">
                  <a:moveTo>
                    <a:pt x="0" y="0"/>
                  </a:moveTo>
                  <a:lnTo>
                    <a:pt x="5177652" y="0"/>
                  </a:lnTo>
                  <a:lnTo>
                    <a:pt x="5177652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" name="pl14">
              <a:extLst>
                <a:ext uri="{FF2B5EF4-FFF2-40B4-BE49-F238E27FC236}">
                  <a16:creationId xmlns:a16="http://schemas.microsoft.com/office/drawing/2014/main" id="{64D4F74A-7AAA-51E5-56CD-A4CC0174054B}"/>
                </a:ext>
              </a:extLst>
            </p:cNvPr>
            <p:cNvSpPr/>
            <p:nvPr/>
          </p:nvSpPr>
          <p:spPr>
            <a:xfrm>
              <a:off x="2732425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" name="pl15">
              <a:extLst>
                <a:ext uri="{FF2B5EF4-FFF2-40B4-BE49-F238E27FC236}">
                  <a16:creationId xmlns:a16="http://schemas.microsoft.com/office/drawing/2014/main" id="{A4444474-C430-1BF8-6144-FEC857272478}"/>
                </a:ext>
              </a:extLst>
            </p:cNvPr>
            <p:cNvSpPr/>
            <p:nvPr/>
          </p:nvSpPr>
          <p:spPr>
            <a:xfrm>
              <a:off x="3726307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" name="pl16">
              <a:extLst>
                <a:ext uri="{FF2B5EF4-FFF2-40B4-BE49-F238E27FC236}">
                  <a16:creationId xmlns:a16="http://schemas.microsoft.com/office/drawing/2014/main" id="{1A89BA45-8674-8127-663C-79CA442CD6F3}"/>
                </a:ext>
              </a:extLst>
            </p:cNvPr>
            <p:cNvSpPr/>
            <p:nvPr/>
          </p:nvSpPr>
          <p:spPr>
            <a:xfrm>
              <a:off x="4720189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" name="pl17">
              <a:extLst>
                <a:ext uri="{FF2B5EF4-FFF2-40B4-BE49-F238E27FC236}">
                  <a16:creationId xmlns:a16="http://schemas.microsoft.com/office/drawing/2014/main" id="{B591831F-1C32-6D53-7192-82908F589D9C}"/>
                </a:ext>
              </a:extLst>
            </p:cNvPr>
            <p:cNvSpPr/>
            <p:nvPr/>
          </p:nvSpPr>
          <p:spPr>
            <a:xfrm>
              <a:off x="5714070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" name="pl18">
              <a:extLst>
                <a:ext uri="{FF2B5EF4-FFF2-40B4-BE49-F238E27FC236}">
                  <a16:creationId xmlns:a16="http://schemas.microsoft.com/office/drawing/2014/main" id="{C6D56F55-9645-A856-63C9-AD2960066A67}"/>
                </a:ext>
              </a:extLst>
            </p:cNvPr>
            <p:cNvSpPr/>
            <p:nvPr/>
          </p:nvSpPr>
          <p:spPr>
            <a:xfrm>
              <a:off x="6707952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" name="pt19">
              <a:extLst>
                <a:ext uri="{FF2B5EF4-FFF2-40B4-BE49-F238E27FC236}">
                  <a16:creationId xmlns:a16="http://schemas.microsoft.com/office/drawing/2014/main" id="{CD6ED5C1-5267-A7FB-86FB-70EB8F0C3927}"/>
                </a:ext>
              </a:extLst>
            </p:cNvPr>
            <p:cNvSpPr/>
            <p:nvPr/>
          </p:nvSpPr>
          <p:spPr>
            <a:xfrm>
              <a:off x="2718255" y="1998597"/>
              <a:ext cx="49651" cy="49651"/>
            </a:xfrm>
            <a:prstGeom prst="ellipse">
              <a:avLst/>
            </a:prstGeom>
            <a:solidFill>
              <a:srgbClr val="FA6205">
                <a:alpha val="100000"/>
              </a:srgbClr>
            </a:solidFill>
            <a:ln w="9000" cap="rnd">
              <a:solidFill>
                <a:srgbClr val="FA620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" name="pt20">
              <a:extLst>
                <a:ext uri="{FF2B5EF4-FFF2-40B4-BE49-F238E27FC236}">
                  <a16:creationId xmlns:a16="http://schemas.microsoft.com/office/drawing/2014/main" id="{ADBCE668-9CA0-95BF-497C-8E9790E6B2BA}"/>
                </a:ext>
              </a:extLst>
            </p:cNvPr>
            <p:cNvSpPr/>
            <p:nvPr/>
          </p:nvSpPr>
          <p:spPr>
            <a:xfrm>
              <a:off x="3419237" y="5303449"/>
              <a:ext cx="49651" cy="49651"/>
            </a:xfrm>
            <a:prstGeom prst="ellipse">
              <a:avLst/>
            </a:prstGeom>
            <a:solidFill>
              <a:srgbClr val="F77803">
                <a:alpha val="100000"/>
              </a:srgbClr>
            </a:solidFill>
            <a:ln w="9000" cap="rnd">
              <a:solidFill>
                <a:srgbClr val="F7780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" name="pt21">
              <a:extLst>
                <a:ext uri="{FF2B5EF4-FFF2-40B4-BE49-F238E27FC236}">
                  <a16:creationId xmlns:a16="http://schemas.microsoft.com/office/drawing/2014/main" id="{C41C169D-21FE-95A0-99E6-95464A8E4FD1}"/>
                </a:ext>
              </a:extLst>
            </p:cNvPr>
            <p:cNvSpPr/>
            <p:nvPr/>
          </p:nvSpPr>
          <p:spPr>
            <a:xfrm>
              <a:off x="3103996" y="5047180"/>
              <a:ext cx="49651" cy="49651"/>
            </a:xfrm>
            <a:prstGeom prst="ellipse">
              <a:avLst/>
            </a:prstGeom>
            <a:solidFill>
              <a:srgbClr val="FA6405">
                <a:alpha val="100000"/>
              </a:srgbClr>
            </a:solidFill>
            <a:ln w="9000" cap="rnd">
              <a:solidFill>
                <a:srgbClr val="FA640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" name="pt22">
              <a:extLst>
                <a:ext uri="{FF2B5EF4-FFF2-40B4-BE49-F238E27FC236}">
                  <a16:creationId xmlns:a16="http://schemas.microsoft.com/office/drawing/2014/main" id="{1755A8FD-0DB7-F54D-5744-741021719BCF}"/>
                </a:ext>
              </a:extLst>
            </p:cNvPr>
            <p:cNvSpPr/>
            <p:nvPr/>
          </p:nvSpPr>
          <p:spPr>
            <a:xfrm>
              <a:off x="2722466" y="2073172"/>
              <a:ext cx="49651" cy="49651"/>
            </a:xfrm>
            <a:prstGeom prst="ellipse">
              <a:avLst/>
            </a:prstGeom>
            <a:solidFill>
              <a:srgbClr val="FB5906">
                <a:alpha val="100000"/>
              </a:srgbClr>
            </a:solidFill>
            <a:ln w="9000" cap="rnd">
              <a:solidFill>
                <a:srgbClr val="FB5906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" name="pt23">
              <a:extLst>
                <a:ext uri="{FF2B5EF4-FFF2-40B4-BE49-F238E27FC236}">
                  <a16:creationId xmlns:a16="http://schemas.microsoft.com/office/drawing/2014/main" id="{CEAF7B54-8326-4BE9-7F76-88FBA182FA37}"/>
                </a:ext>
              </a:extLst>
            </p:cNvPr>
            <p:cNvSpPr/>
            <p:nvPr/>
          </p:nvSpPr>
          <p:spPr>
            <a:xfrm>
              <a:off x="3413823" y="1941825"/>
              <a:ext cx="49651" cy="49651"/>
            </a:xfrm>
            <a:prstGeom prst="ellipse">
              <a:avLst/>
            </a:prstGeom>
            <a:solidFill>
              <a:srgbClr val="F77A03">
                <a:alpha val="100000"/>
              </a:srgbClr>
            </a:solidFill>
            <a:ln w="9000" cap="rnd">
              <a:solidFill>
                <a:srgbClr val="F77A0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" name="pt24">
              <a:extLst>
                <a:ext uri="{FF2B5EF4-FFF2-40B4-BE49-F238E27FC236}">
                  <a16:creationId xmlns:a16="http://schemas.microsoft.com/office/drawing/2014/main" id="{D37DCFF7-118A-FC63-4296-9936795A2B57}"/>
                </a:ext>
              </a:extLst>
            </p:cNvPr>
            <p:cNvSpPr/>
            <p:nvPr/>
          </p:nvSpPr>
          <p:spPr>
            <a:xfrm>
              <a:off x="3131210" y="5444829"/>
              <a:ext cx="49651" cy="49651"/>
            </a:xfrm>
            <a:prstGeom prst="ellipse">
              <a:avLst/>
            </a:prstGeom>
            <a:solidFill>
              <a:srgbClr val="FA6505">
                <a:alpha val="100000"/>
              </a:srgbClr>
            </a:solidFill>
            <a:ln w="9000" cap="rnd">
              <a:solidFill>
                <a:srgbClr val="FA650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" name="pt25">
              <a:extLst>
                <a:ext uri="{FF2B5EF4-FFF2-40B4-BE49-F238E27FC236}">
                  <a16:creationId xmlns:a16="http://schemas.microsoft.com/office/drawing/2014/main" id="{482351EB-91B1-0ABE-91F9-21B87FB3CBBF}"/>
                </a:ext>
              </a:extLst>
            </p:cNvPr>
            <p:cNvSpPr/>
            <p:nvPr/>
          </p:nvSpPr>
          <p:spPr>
            <a:xfrm>
              <a:off x="2803789" y="2023027"/>
              <a:ext cx="49651" cy="49651"/>
            </a:xfrm>
            <a:prstGeom prst="ellipse">
              <a:avLst/>
            </a:prstGeom>
            <a:solidFill>
              <a:srgbClr val="FC4E07">
                <a:alpha val="100000"/>
              </a:srgbClr>
            </a:solidFill>
            <a:ln w="9000" cap="rnd">
              <a:solidFill>
                <a:srgbClr val="FC4E07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" name="pt26">
              <a:extLst>
                <a:ext uri="{FF2B5EF4-FFF2-40B4-BE49-F238E27FC236}">
                  <a16:creationId xmlns:a16="http://schemas.microsoft.com/office/drawing/2014/main" id="{5BD73957-4E8B-F3A3-853A-8FD5DEE41574}"/>
                </a:ext>
              </a:extLst>
            </p:cNvPr>
            <p:cNvSpPr/>
            <p:nvPr/>
          </p:nvSpPr>
          <p:spPr>
            <a:xfrm>
              <a:off x="3172451" y="5430767"/>
              <a:ext cx="49651" cy="49651"/>
            </a:xfrm>
            <a:prstGeom prst="ellipse">
              <a:avLst/>
            </a:prstGeom>
            <a:solidFill>
              <a:srgbClr val="FB5906">
                <a:alpha val="100000"/>
              </a:srgbClr>
            </a:solidFill>
            <a:ln w="9000" cap="rnd">
              <a:solidFill>
                <a:srgbClr val="FB5906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" name="pt27">
              <a:extLst>
                <a:ext uri="{FF2B5EF4-FFF2-40B4-BE49-F238E27FC236}">
                  <a16:creationId xmlns:a16="http://schemas.microsoft.com/office/drawing/2014/main" id="{785ECC6B-0A3B-7D44-F236-D7EE3C812C69}"/>
                </a:ext>
              </a:extLst>
            </p:cNvPr>
            <p:cNvSpPr/>
            <p:nvPr/>
          </p:nvSpPr>
          <p:spPr>
            <a:xfrm>
              <a:off x="3232828" y="5362491"/>
              <a:ext cx="49651" cy="49651"/>
            </a:xfrm>
            <a:prstGeom prst="ellipse">
              <a:avLst/>
            </a:prstGeom>
            <a:solidFill>
              <a:srgbClr val="FC5007">
                <a:alpha val="100000"/>
              </a:srgbClr>
            </a:solidFill>
            <a:ln w="9000" cap="rnd">
              <a:solidFill>
                <a:srgbClr val="FC5007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" name="pt28">
              <a:extLst>
                <a:ext uri="{FF2B5EF4-FFF2-40B4-BE49-F238E27FC236}">
                  <a16:creationId xmlns:a16="http://schemas.microsoft.com/office/drawing/2014/main" id="{B474B779-BEEE-87E7-D9FF-9468904100EE}"/>
                </a:ext>
              </a:extLst>
            </p:cNvPr>
            <p:cNvSpPr/>
            <p:nvPr/>
          </p:nvSpPr>
          <p:spPr>
            <a:xfrm>
              <a:off x="3113186" y="5465607"/>
              <a:ext cx="49651" cy="49651"/>
            </a:xfrm>
            <a:prstGeom prst="ellipse">
              <a:avLst/>
            </a:prstGeom>
            <a:solidFill>
              <a:srgbClr val="FA6605">
                <a:alpha val="100000"/>
              </a:srgbClr>
            </a:solidFill>
            <a:ln w="9000" cap="rnd">
              <a:solidFill>
                <a:srgbClr val="FA660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" name="pt29">
              <a:extLst>
                <a:ext uri="{FF2B5EF4-FFF2-40B4-BE49-F238E27FC236}">
                  <a16:creationId xmlns:a16="http://schemas.microsoft.com/office/drawing/2014/main" id="{DDD30243-222B-4002-68AD-3A9F1A1CA366}"/>
                </a:ext>
              </a:extLst>
            </p:cNvPr>
            <p:cNvSpPr/>
            <p:nvPr/>
          </p:nvSpPr>
          <p:spPr>
            <a:xfrm>
              <a:off x="5496295" y="4370089"/>
              <a:ext cx="49651" cy="49651"/>
            </a:xfrm>
            <a:prstGeom prst="ellipse">
              <a:avLst/>
            </a:prstGeom>
            <a:solidFill>
              <a:srgbClr val="AFB46D">
                <a:alpha val="100000"/>
              </a:srgbClr>
            </a:solidFill>
            <a:ln w="9000" cap="rnd">
              <a:solidFill>
                <a:srgbClr val="AFB4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" name="pt30">
              <a:extLst>
                <a:ext uri="{FF2B5EF4-FFF2-40B4-BE49-F238E27FC236}">
                  <a16:creationId xmlns:a16="http://schemas.microsoft.com/office/drawing/2014/main" id="{19993E3C-A205-4A90-99C7-535362EEACD7}"/>
                </a:ext>
              </a:extLst>
            </p:cNvPr>
            <p:cNvSpPr/>
            <p:nvPr/>
          </p:nvSpPr>
          <p:spPr>
            <a:xfrm>
              <a:off x="3126600" y="5458571"/>
              <a:ext cx="49651" cy="49651"/>
            </a:xfrm>
            <a:prstGeom prst="ellipse">
              <a:avLst/>
            </a:prstGeom>
            <a:solidFill>
              <a:srgbClr val="FA6305">
                <a:alpha val="100000"/>
              </a:srgbClr>
            </a:solidFill>
            <a:ln w="9000" cap="rnd">
              <a:solidFill>
                <a:srgbClr val="FA630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" name="pt31">
              <a:extLst>
                <a:ext uri="{FF2B5EF4-FFF2-40B4-BE49-F238E27FC236}">
                  <a16:creationId xmlns:a16="http://schemas.microsoft.com/office/drawing/2014/main" id="{8EC93CC7-2D92-D330-12BE-2112C42CE135}"/>
                </a:ext>
              </a:extLst>
            </p:cNvPr>
            <p:cNvSpPr/>
            <p:nvPr/>
          </p:nvSpPr>
          <p:spPr>
            <a:xfrm>
              <a:off x="3115822" y="5464041"/>
              <a:ext cx="49651" cy="49651"/>
            </a:xfrm>
            <a:prstGeom prst="ellipse">
              <a:avLst/>
            </a:prstGeom>
            <a:solidFill>
              <a:srgbClr val="FA6605">
                <a:alpha val="100000"/>
              </a:srgbClr>
            </a:solidFill>
            <a:ln w="9000" cap="rnd">
              <a:solidFill>
                <a:srgbClr val="FA6605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" name="pt32">
              <a:extLst>
                <a:ext uri="{FF2B5EF4-FFF2-40B4-BE49-F238E27FC236}">
                  <a16:creationId xmlns:a16="http://schemas.microsoft.com/office/drawing/2014/main" id="{EF4994D8-61D4-5E7E-EF35-B0DF9A1382D3}"/>
                </a:ext>
              </a:extLst>
            </p:cNvPr>
            <p:cNvSpPr/>
            <p:nvPr/>
          </p:nvSpPr>
          <p:spPr>
            <a:xfrm>
              <a:off x="3271070" y="5381071"/>
              <a:ext cx="49651" cy="49651"/>
            </a:xfrm>
            <a:prstGeom prst="ellipse">
              <a:avLst/>
            </a:prstGeom>
            <a:solidFill>
              <a:srgbClr val="FC4E07">
                <a:alpha val="100000"/>
              </a:srgbClr>
            </a:solidFill>
            <a:ln w="9000" cap="rnd">
              <a:solidFill>
                <a:srgbClr val="FC4E07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" name="pt33">
              <a:extLst>
                <a:ext uri="{FF2B5EF4-FFF2-40B4-BE49-F238E27FC236}">
                  <a16:creationId xmlns:a16="http://schemas.microsoft.com/office/drawing/2014/main" id="{CEC605B9-4650-7FA7-4D9B-DAEAE9F4E4CA}"/>
                </a:ext>
              </a:extLst>
            </p:cNvPr>
            <p:cNvSpPr/>
            <p:nvPr/>
          </p:nvSpPr>
          <p:spPr>
            <a:xfrm>
              <a:off x="5957459" y="4131886"/>
              <a:ext cx="49651" cy="49651"/>
            </a:xfrm>
            <a:prstGeom prst="ellipse">
              <a:avLst/>
            </a:prstGeom>
            <a:solidFill>
              <a:srgbClr val="00AFBB">
                <a:alpha val="100000"/>
              </a:srgbClr>
            </a:solidFill>
            <a:ln w="9000" cap="rnd">
              <a:solidFill>
                <a:srgbClr val="00AFB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" name="pt34">
              <a:extLst>
                <a:ext uri="{FF2B5EF4-FFF2-40B4-BE49-F238E27FC236}">
                  <a16:creationId xmlns:a16="http://schemas.microsoft.com/office/drawing/2014/main" id="{25B99B0E-CA54-7B7D-CDB6-29A1062A06AF}"/>
                </a:ext>
              </a:extLst>
            </p:cNvPr>
            <p:cNvSpPr/>
            <p:nvPr/>
          </p:nvSpPr>
          <p:spPr>
            <a:xfrm>
              <a:off x="7425211" y="3780536"/>
              <a:ext cx="49651" cy="49651"/>
            </a:xfrm>
            <a:prstGeom prst="ellipse">
              <a:avLst/>
            </a:prstGeom>
            <a:solidFill>
              <a:srgbClr val="E7B700">
                <a:alpha val="100000"/>
              </a:srgbClr>
            </a:solidFill>
            <a:ln w="9000" cap="rnd">
              <a:solidFill>
                <a:srgbClr val="E7B7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" name="tx35">
              <a:extLst>
                <a:ext uri="{FF2B5EF4-FFF2-40B4-BE49-F238E27FC236}">
                  <a16:creationId xmlns:a16="http://schemas.microsoft.com/office/drawing/2014/main" id="{174FD45C-E133-183D-FEC5-9E976D9AA008}"/>
                </a:ext>
              </a:extLst>
            </p:cNvPr>
            <p:cNvSpPr/>
            <p:nvPr/>
          </p:nvSpPr>
          <p:spPr>
            <a:xfrm>
              <a:off x="1978390" y="1783646"/>
              <a:ext cx="1430296" cy="1338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A6205">
                      <a:alpha val="100000"/>
                    </a:srgbClr>
                  </a:solidFill>
                  <a:latin typeface="Arial"/>
                  <a:cs typeface="Arial"/>
                </a:rPr>
                <a:t>Aerobacter aerogenes</a:t>
              </a:r>
            </a:p>
          </p:txBody>
        </p:sp>
        <p:sp>
          <p:nvSpPr>
            <p:cNvPr id="40" name="tx36">
              <a:extLst>
                <a:ext uri="{FF2B5EF4-FFF2-40B4-BE49-F238E27FC236}">
                  <a16:creationId xmlns:a16="http://schemas.microsoft.com/office/drawing/2014/main" id="{B7D29EB5-44AA-43D4-C406-9ACDB75CB0B5}"/>
                </a:ext>
              </a:extLst>
            </p:cNvPr>
            <p:cNvSpPr/>
            <p:nvPr/>
          </p:nvSpPr>
          <p:spPr>
            <a:xfrm>
              <a:off x="2921834" y="5150691"/>
              <a:ext cx="1044456" cy="105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77803">
                      <a:alpha val="100000"/>
                    </a:srgbClr>
                  </a:solidFill>
                  <a:latin typeface="Arial"/>
                  <a:cs typeface="Arial"/>
                </a:rPr>
                <a:t>Brucella abortus</a:t>
              </a:r>
            </a:p>
          </p:txBody>
        </p:sp>
        <p:sp>
          <p:nvSpPr>
            <p:cNvPr id="41" name="tx37">
              <a:extLst>
                <a:ext uri="{FF2B5EF4-FFF2-40B4-BE49-F238E27FC236}">
                  <a16:creationId xmlns:a16="http://schemas.microsoft.com/office/drawing/2014/main" id="{CF56400F-E89B-8C32-374B-370923B931B7}"/>
                </a:ext>
              </a:extLst>
            </p:cNvPr>
            <p:cNvSpPr/>
            <p:nvPr/>
          </p:nvSpPr>
          <p:spPr>
            <a:xfrm>
              <a:off x="2626743" y="4894423"/>
              <a:ext cx="1004157" cy="105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A6405">
                      <a:alpha val="100000"/>
                    </a:srgbClr>
                  </a:solidFill>
                  <a:latin typeface="Arial"/>
                  <a:cs typeface="Arial"/>
                </a:rPr>
                <a:t>Escherichia coli</a:t>
              </a:r>
            </a:p>
          </p:txBody>
        </p:sp>
        <p:sp>
          <p:nvSpPr>
            <p:cNvPr id="42" name="tx38">
              <a:extLst>
                <a:ext uri="{FF2B5EF4-FFF2-40B4-BE49-F238E27FC236}">
                  <a16:creationId xmlns:a16="http://schemas.microsoft.com/office/drawing/2014/main" id="{546CDD49-6BF9-97B7-3181-4A5D18842F5A}"/>
                </a:ext>
              </a:extLst>
            </p:cNvPr>
            <p:cNvSpPr/>
            <p:nvPr/>
          </p:nvSpPr>
          <p:spPr>
            <a:xfrm>
              <a:off x="1132327" y="1944005"/>
              <a:ext cx="1454433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B5906">
                      <a:alpha val="100000"/>
                    </a:srgbClr>
                  </a:solidFill>
                  <a:latin typeface="Arial"/>
                  <a:cs typeface="Arial"/>
                </a:rPr>
                <a:t>Klebsiella pneumoniae</a:t>
              </a:r>
            </a:p>
          </p:txBody>
        </p:sp>
        <p:sp>
          <p:nvSpPr>
            <p:cNvPr id="43" name="tx39">
              <a:extLst>
                <a:ext uri="{FF2B5EF4-FFF2-40B4-BE49-F238E27FC236}">
                  <a16:creationId xmlns:a16="http://schemas.microsoft.com/office/drawing/2014/main" id="{71262D2B-46E6-0E64-0A65-F087FE5D9CFB}"/>
                </a:ext>
              </a:extLst>
            </p:cNvPr>
            <p:cNvSpPr/>
            <p:nvPr/>
          </p:nvSpPr>
          <p:spPr>
            <a:xfrm>
              <a:off x="3590199" y="1743874"/>
              <a:ext cx="1791364" cy="1338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77A03">
                      <a:alpha val="100000"/>
                    </a:srgbClr>
                  </a:solidFill>
                  <a:latin typeface="Arial"/>
                  <a:cs typeface="Arial"/>
                </a:rPr>
                <a:t>Mycobacterium tuberculosis</a:t>
              </a:r>
            </a:p>
          </p:txBody>
        </p:sp>
        <p:sp>
          <p:nvSpPr>
            <p:cNvPr id="44" name="tx40">
              <a:extLst>
                <a:ext uri="{FF2B5EF4-FFF2-40B4-BE49-F238E27FC236}">
                  <a16:creationId xmlns:a16="http://schemas.microsoft.com/office/drawing/2014/main" id="{3231A90F-07A5-F09F-07F9-7876AEA060BD}"/>
                </a:ext>
              </a:extLst>
            </p:cNvPr>
            <p:cNvSpPr/>
            <p:nvPr/>
          </p:nvSpPr>
          <p:spPr>
            <a:xfrm>
              <a:off x="2151879" y="5236096"/>
              <a:ext cx="1036340" cy="1338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A6505">
                      <a:alpha val="100000"/>
                    </a:srgbClr>
                  </a:solidFill>
                  <a:latin typeface="Arial"/>
                  <a:cs typeface="Arial"/>
                </a:rPr>
                <a:t>Proteus vulgaris</a:t>
              </a:r>
            </a:p>
          </p:txBody>
        </p:sp>
        <p:sp>
          <p:nvSpPr>
            <p:cNvPr id="45" name="tx41">
              <a:extLst>
                <a:ext uri="{FF2B5EF4-FFF2-40B4-BE49-F238E27FC236}">
                  <a16:creationId xmlns:a16="http://schemas.microsoft.com/office/drawing/2014/main" id="{CE49D067-CEAE-6BBA-43F4-780AC4983738}"/>
                </a:ext>
              </a:extLst>
            </p:cNvPr>
            <p:cNvSpPr/>
            <p:nvPr/>
          </p:nvSpPr>
          <p:spPr>
            <a:xfrm>
              <a:off x="1647648" y="2182092"/>
              <a:ext cx="1679430" cy="1338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C4E07">
                      <a:alpha val="100000"/>
                    </a:srgbClr>
                  </a:solidFill>
                  <a:latin typeface="Arial"/>
                  <a:cs typeface="Arial"/>
                </a:rPr>
                <a:t>Pseudomonas aeruginosa</a:t>
              </a:r>
            </a:p>
          </p:txBody>
        </p:sp>
        <p:sp>
          <p:nvSpPr>
            <p:cNvPr id="46" name="tx42">
              <a:extLst>
                <a:ext uri="{FF2B5EF4-FFF2-40B4-BE49-F238E27FC236}">
                  <a16:creationId xmlns:a16="http://schemas.microsoft.com/office/drawing/2014/main" id="{45090FC9-C9B3-88CE-E832-B467B906BFDB}"/>
                </a:ext>
              </a:extLst>
            </p:cNvPr>
            <p:cNvSpPr/>
            <p:nvPr/>
          </p:nvSpPr>
          <p:spPr>
            <a:xfrm>
              <a:off x="1613575" y="5499127"/>
              <a:ext cx="1261478" cy="1356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B5906">
                      <a:alpha val="100000"/>
                    </a:srgbClr>
                  </a:solidFill>
                  <a:latin typeface="Arial"/>
                  <a:cs typeface="Arial"/>
                </a:rPr>
                <a:t>Salmonella </a:t>
              </a:r>
              <a:r>
                <a:rPr sz="1138" dirty="0" err="1">
                  <a:solidFill>
                    <a:srgbClr val="FB5906">
                      <a:alpha val="100000"/>
                    </a:srgbClr>
                  </a:solidFill>
                  <a:latin typeface="Arial"/>
                  <a:cs typeface="Arial"/>
                </a:rPr>
                <a:t>typhosa</a:t>
              </a:r>
              <a:endParaRPr sz="1138" dirty="0">
                <a:solidFill>
                  <a:srgbClr val="FB5906">
                    <a:alpha val="100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47" name="tx43">
              <a:extLst>
                <a:ext uri="{FF2B5EF4-FFF2-40B4-BE49-F238E27FC236}">
                  <a16:creationId xmlns:a16="http://schemas.microsoft.com/office/drawing/2014/main" id="{5E65F036-6385-349F-9B0B-5E23E934941D}"/>
                </a:ext>
              </a:extLst>
            </p:cNvPr>
            <p:cNvSpPr/>
            <p:nvPr/>
          </p:nvSpPr>
          <p:spPr>
            <a:xfrm>
              <a:off x="4105642" y="5140023"/>
              <a:ext cx="1646894" cy="1069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C5007">
                      <a:alpha val="100000"/>
                    </a:srgbClr>
                  </a:solidFill>
                  <a:latin typeface="Arial"/>
                  <a:cs typeface="Arial"/>
                </a:rPr>
                <a:t>Salmonella </a:t>
              </a:r>
              <a:r>
                <a:rPr sz="1138" dirty="0" err="1">
                  <a:solidFill>
                    <a:srgbClr val="FC5007">
                      <a:alpha val="100000"/>
                    </a:srgbClr>
                  </a:solidFill>
                  <a:latin typeface="Arial"/>
                  <a:cs typeface="Arial"/>
                </a:rPr>
                <a:t>schottmuelleri</a:t>
              </a:r>
              <a:endParaRPr sz="1138" dirty="0">
                <a:solidFill>
                  <a:srgbClr val="FC5007">
                    <a:alpha val="100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48" name="tx44">
              <a:extLst>
                <a:ext uri="{FF2B5EF4-FFF2-40B4-BE49-F238E27FC236}">
                  <a16:creationId xmlns:a16="http://schemas.microsoft.com/office/drawing/2014/main" id="{29E9B568-D42F-273D-BC07-9CB89838C5A5}"/>
                </a:ext>
              </a:extLst>
            </p:cNvPr>
            <p:cNvSpPr/>
            <p:nvPr/>
          </p:nvSpPr>
          <p:spPr>
            <a:xfrm>
              <a:off x="1953075" y="5374603"/>
              <a:ext cx="1076427" cy="1051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 err="1">
                  <a:solidFill>
                    <a:srgbClr val="FA6605">
                      <a:alpha val="100000"/>
                    </a:srgbClr>
                  </a:solidFill>
                  <a:latin typeface="Arial"/>
                  <a:cs typeface="Arial"/>
                </a:rPr>
                <a:t>Bacillis</a:t>
              </a:r>
              <a:r>
                <a:rPr sz="1138" dirty="0">
                  <a:solidFill>
                    <a:srgbClr val="FA6605">
                      <a:alpha val="100000"/>
                    </a:srgbClr>
                  </a:solidFill>
                  <a:latin typeface="Arial"/>
                  <a:cs typeface="Arial"/>
                </a:rPr>
                <a:t> anthracis</a:t>
              </a:r>
            </a:p>
          </p:txBody>
        </p:sp>
        <p:sp>
          <p:nvSpPr>
            <p:cNvPr id="49" name="tx45">
              <a:extLst>
                <a:ext uri="{FF2B5EF4-FFF2-40B4-BE49-F238E27FC236}">
                  <a16:creationId xmlns:a16="http://schemas.microsoft.com/office/drawing/2014/main" id="{6BBE6725-6B2D-6A4E-2C6F-2A6DFA73F976}"/>
                </a:ext>
              </a:extLst>
            </p:cNvPr>
            <p:cNvSpPr/>
            <p:nvPr/>
          </p:nvSpPr>
          <p:spPr>
            <a:xfrm>
              <a:off x="4713624" y="4190300"/>
              <a:ext cx="1614994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AFB46D">
                      <a:alpha val="100000"/>
                    </a:srgbClr>
                  </a:solidFill>
                  <a:latin typeface="Arial"/>
                  <a:cs typeface="Arial"/>
                </a:rPr>
                <a:t>Diplococcus pneumoniae</a:t>
              </a:r>
            </a:p>
          </p:txBody>
        </p:sp>
        <p:sp>
          <p:nvSpPr>
            <p:cNvPr id="50" name="tx46">
              <a:extLst>
                <a:ext uri="{FF2B5EF4-FFF2-40B4-BE49-F238E27FC236}">
                  <a16:creationId xmlns:a16="http://schemas.microsoft.com/office/drawing/2014/main" id="{7834E407-5B3D-799F-FA15-63B9CBC501D3}"/>
                </a:ext>
              </a:extLst>
            </p:cNvPr>
            <p:cNvSpPr/>
            <p:nvPr/>
          </p:nvSpPr>
          <p:spPr>
            <a:xfrm>
              <a:off x="4021166" y="5298128"/>
              <a:ext cx="1398043" cy="1356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A6305">
                      <a:alpha val="100000"/>
                    </a:srgbClr>
                  </a:solidFill>
                  <a:latin typeface="Arial"/>
                  <a:cs typeface="Arial"/>
                </a:rPr>
                <a:t>Staphylococcus albus</a:t>
              </a:r>
            </a:p>
          </p:txBody>
        </p:sp>
        <p:sp>
          <p:nvSpPr>
            <p:cNvPr id="51" name="tx47">
              <a:extLst>
                <a:ext uri="{FF2B5EF4-FFF2-40B4-BE49-F238E27FC236}">
                  <a16:creationId xmlns:a16="http://schemas.microsoft.com/office/drawing/2014/main" id="{BAE8F9A2-6E19-75EB-FD54-66D869E31FA9}"/>
                </a:ext>
              </a:extLst>
            </p:cNvPr>
            <p:cNvSpPr/>
            <p:nvPr/>
          </p:nvSpPr>
          <p:spPr>
            <a:xfrm>
              <a:off x="2890024" y="5590244"/>
              <a:ext cx="1494450" cy="1356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A6605">
                      <a:alpha val="100000"/>
                    </a:srgbClr>
                  </a:solidFill>
                  <a:latin typeface="Arial"/>
                  <a:cs typeface="Arial"/>
                </a:rPr>
                <a:t>Staphylococcus aureus</a:t>
              </a:r>
            </a:p>
          </p:txBody>
        </p:sp>
        <p:sp>
          <p:nvSpPr>
            <p:cNvPr id="52" name="tx48">
              <a:extLst>
                <a:ext uri="{FF2B5EF4-FFF2-40B4-BE49-F238E27FC236}">
                  <a16:creationId xmlns:a16="http://schemas.microsoft.com/office/drawing/2014/main" id="{D2D52466-6FD2-69FA-4855-C61D488C285F}"/>
                </a:ext>
              </a:extLst>
            </p:cNvPr>
            <p:cNvSpPr/>
            <p:nvPr/>
          </p:nvSpPr>
          <p:spPr>
            <a:xfrm>
              <a:off x="3572245" y="5440988"/>
              <a:ext cx="1365719" cy="13395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 dirty="0">
                  <a:solidFill>
                    <a:srgbClr val="FC4E07">
                      <a:alpha val="100000"/>
                    </a:srgbClr>
                  </a:solidFill>
                  <a:latin typeface="Arial"/>
                  <a:cs typeface="Arial"/>
                </a:rPr>
                <a:t>Streptococcus </a:t>
              </a:r>
              <a:r>
                <a:rPr sz="1138" dirty="0" err="1">
                  <a:solidFill>
                    <a:srgbClr val="FC4E07">
                      <a:alpha val="100000"/>
                    </a:srgbClr>
                  </a:solidFill>
                  <a:latin typeface="Arial"/>
                  <a:cs typeface="Arial"/>
                </a:rPr>
                <a:t>fecalis</a:t>
              </a:r>
              <a:endParaRPr sz="1138" dirty="0">
                <a:solidFill>
                  <a:srgbClr val="FC4E07">
                    <a:alpha val="100000"/>
                  </a:srgbClr>
                </a:solidFill>
                <a:latin typeface="Arial"/>
                <a:cs typeface="Arial"/>
              </a:endParaRPr>
            </a:p>
          </p:txBody>
        </p:sp>
        <p:sp>
          <p:nvSpPr>
            <p:cNvPr id="53" name="tx49">
              <a:extLst>
                <a:ext uri="{FF2B5EF4-FFF2-40B4-BE49-F238E27FC236}">
                  <a16:creationId xmlns:a16="http://schemas.microsoft.com/office/drawing/2014/main" id="{79A0C6FA-5B68-6558-0589-8C8BE18EE5B8}"/>
                </a:ext>
              </a:extLst>
            </p:cNvPr>
            <p:cNvSpPr/>
            <p:nvPr/>
          </p:nvSpPr>
          <p:spPr>
            <a:xfrm>
              <a:off x="5122703" y="3948639"/>
              <a:ext cx="1719164" cy="13564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00AFBB">
                      <a:alpha val="100000"/>
                    </a:srgbClr>
                  </a:solidFill>
                  <a:latin typeface="Arial"/>
                  <a:cs typeface="Arial"/>
                </a:rPr>
                <a:t>Streptococcus hemolyticus</a:t>
              </a:r>
            </a:p>
          </p:txBody>
        </p:sp>
        <p:sp>
          <p:nvSpPr>
            <p:cNvPr id="54" name="tx50">
              <a:extLst>
                <a:ext uri="{FF2B5EF4-FFF2-40B4-BE49-F238E27FC236}">
                  <a16:creationId xmlns:a16="http://schemas.microsoft.com/office/drawing/2014/main" id="{B92EAD9E-5945-BDD3-DA9C-98F63D068E9F}"/>
                </a:ext>
              </a:extLst>
            </p:cNvPr>
            <p:cNvSpPr/>
            <p:nvPr/>
          </p:nvSpPr>
          <p:spPr>
            <a:xfrm>
              <a:off x="6722997" y="3598983"/>
              <a:ext cx="1454080" cy="13395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38">
                  <a:solidFill>
                    <a:srgbClr val="E7B700">
                      <a:alpha val="100000"/>
                    </a:srgbClr>
                  </a:solidFill>
                  <a:latin typeface="Arial"/>
                  <a:cs typeface="Arial"/>
                </a:rPr>
                <a:t>Streptococcus viridans</a:t>
              </a:r>
            </a:p>
          </p:txBody>
        </p:sp>
        <p:sp>
          <p:nvSpPr>
            <p:cNvPr id="55" name="pl51">
              <a:extLst>
                <a:ext uri="{FF2B5EF4-FFF2-40B4-BE49-F238E27FC236}">
                  <a16:creationId xmlns:a16="http://schemas.microsoft.com/office/drawing/2014/main" id="{A7792841-D92C-ADF3-490C-D1F02F15C0F3}"/>
                </a:ext>
              </a:extLst>
            </p:cNvPr>
            <p:cNvSpPr/>
            <p:nvPr/>
          </p:nvSpPr>
          <p:spPr>
            <a:xfrm>
              <a:off x="2507733" y="4317147"/>
              <a:ext cx="5177652" cy="0"/>
            </a:xfrm>
            <a:custGeom>
              <a:avLst/>
              <a:gdLst/>
              <a:ahLst/>
              <a:cxnLst/>
              <a:rect l="0" t="0" r="0" b="0"/>
              <a:pathLst>
                <a:path w="5177652">
                  <a:moveTo>
                    <a:pt x="0" y="0"/>
                  </a:moveTo>
                  <a:lnTo>
                    <a:pt x="5177652" y="0"/>
                  </a:lnTo>
                  <a:lnTo>
                    <a:pt x="5177652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" name="pl52">
              <a:extLst>
                <a:ext uri="{FF2B5EF4-FFF2-40B4-BE49-F238E27FC236}">
                  <a16:creationId xmlns:a16="http://schemas.microsoft.com/office/drawing/2014/main" id="{3225FFAD-BBEB-8C70-DDEA-256BCE5AEB83}"/>
                </a:ext>
              </a:extLst>
            </p:cNvPr>
            <p:cNvSpPr/>
            <p:nvPr/>
          </p:nvSpPr>
          <p:spPr>
            <a:xfrm>
              <a:off x="3726307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" name="tx53">
              <a:extLst>
                <a:ext uri="{FF2B5EF4-FFF2-40B4-BE49-F238E27FC236}">
                  <a16:creationId xmlns:a16="http://schemas.microsoft.com/office/drawing/2014/main" id="{BB3A62D3-5046-F194-D04B-2E1E5B0D6D54}"/>
                </a:ext>
              </a:extLst>
            </p:cNvPr>
            <p:cNvSpPr/>
            <p:nvPr/>
          </p:nvSpPr>
          <p:spPr>
            <a:xfrm>
              <a:off x="2382947" y="4275455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58" name="tx54">
              <a:extLst>
                <a:ext uri="{FF2B5EF4-FFF2-40B4-BE49-F238E27FC236}">
                  <a16:creationId xmlns:a16="http://schemas.microsoft.com/office/drawing/2014/main" id="{8EB634D9-B57C-30E3-D48C-108B6B391BFB}"/>
                </a:ext>
              </a:extLst>
            </p:cNvPr>
            <p:cNvSpPr/>
            <p:nvPr/>
          </p:nvSpPr>
          <p:spPr>
            <a:xfrm>
              <a:off x="2382947" y="2824197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59" name="pl55">
              <a:extLst>
                <a:ext uri="{FF2B5EF4-FFF2-40B4-BE49-F238E27FC236}">
                  <a16:creationId xmlns:a16="http://schemas.microsoft.com/office/drawing/2014/main" id="{318E1381-1B7B-14D8-7DF9-B461B9E26DF3}"/>
                </a:ext>
              </a:extLst>
            </p:cNvPr>
            <p:cNvSpPr/>
            <p:nvPr/>
          </p:nvSpPr>
          <p:spPr>
            <a:xfrm>
              <a:off x="2472938" y="431714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" name="pl56">
              <a:extLst>
                <a:ext uri="{FF2B5EF4-FFF2-40B4-BE49-F238E27FC236}">
                  <a16:creationId xmlns:a16="http://schemas.microsoft.com/office/drawing/2014/main" id="{8FCA8753-3B46-3625-B2F8-0340C125F86C}"/>
                </a:ext>
              </a:extLst>
            </p:cNvPr>
            <p:cNvSpPr/>
            <p:nvPr/>
          </p:nvSpPr>
          <p:spPr>
            <a:xfrm>
              <a:off x="2472938" y="286452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" name="pl57">
              <a:extLst>
                <a:ext uri="{FF2B5EF4-FFF2-40B4-BE49-F238E27FC236}">
                  <a16:creationId xmlns:a16="http://schemas.microsoft.com/office/drawing/2014/main" id="{7FF6C01E-9718-2CB1-E98B-6314F52A400E}"/>
                </a:ext>
              </a:extLst>
            </p:cNvPr>
            <p:cNvSpPr/>
            <p:nvPr/>
          </p:nvSpPr>
          <p:spPr>
            <a:xfrm>
              <a:off x="2732425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" name="pl58">
              <a:extLst>
                <a:ext uri="{FF2B5EF4-FFF2-40B4-BE49-F238E27FC236}">
                  <a16:creationId xmlns:a16="http://schemas.microsoft.com/office/drawing/2014/main" id="{4920094C-1521-BD3D-C1F3-8CC7B0057A75}"/>
                </a:ext>
              </a:extLst>
            </p:cNvPr>
            <p:cNvSpPr/>
            <p:nvPr/>
          </p:nvSpPr>
          <p:spPr>
            <a:xfrm>
              <a:off x="3726307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" name="pl59">
              <a:extLst>
                <a:ext uri="{FF2B5EF4-FFF2-40B4-BE49-F238E27FC236}">
                  <a16:creationId xmlns:a16="http://schemas.microsoft.com/office/drawing/2014/main" id="{C6133A8D-02DA-15BC-A278-1C9C58E6F1D6}"/>
                </a:ext>
              </a:extLst>
            </p:cNvPr>
            <p:cNvSpPr/>
            <p:nvPr/>
          </p:nvSpPr>
          <p:spPr>
            <a:xfrm>
              <a:off x="4720189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" name="pl60">
              <a:extLst>
                <a:ext uri="{FF2B5EF4-FFF2-40B4-BE49-F238E27FC236}">
                  <a16:creationId xmlns:a16="http://schemas.microsoft.com/office/drawing/2014/main" id="{3892A8CA-D639-B96C-C965-8BD5AC00B669}"/>
                </a:ext>
              </a:extLst>
            </p:cNvPr>
            <p:cNvSpPr/>
            <p:nvPr/>
          </p:nvSpPr>
          <p:spPr>
            <a:xfrm>
              <a:off x="5714070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pl61">
              <a:extLst>
                <a:ext uri="{FF2B5EF4-FFF2-40B4-BE49-F238E27FC236}">
                  <a16:creationId xmlns:a16="http://schemas.microsoft.com/office/drawing/2014/main" id="{036B2F35-4EE7-54F5-61D2-46B38805B8C4}"/>
                </a:ext>
              </a:extLst>
            </p:cNvPr>
            <p:cNvSpPr/>
            <p:nvPr/>
          </p:nvSpPr>
          <p:spPr>
            <a:xfrm>
              <a:off x="6707952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" name="tx62">
              <a:extLst>
                <a:ext uri="{FF2B5EF4-FFF2-40B4-BE49-F238E27FC236}">
                  <a16:creationId xmlns:a16="http://schemas.microsoft.com/office/drawing/2014/main" id="{9378D40B-E56F-08CA-3A17-6A264EA4228A}"/>
                </a:ext>
              </a:extLst>
            </p:cNvPr>
            <p:cNvSpPr/>
            <p:nvPr/>
          </p:nvSpPr>
          <p:spPr>
            <a:xfrm>
              <a:off x="2682739" y="5728925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67" name="tx63">
              <a:extLst>
                <a:ext uri="{FF2B5EF4-FFF2-40B4-BE49-F238E27FC236}">
                  <a16:creationId xmlns:a16="http://schemas.microsoft.com/office/drawing/2014/main" id="{C4EF9A46-BD84-0AC0-659E-79DAFB20C26D}"/>
                </a:ext>
              </a:extLst>
            </p:cNvPr>
            <p:cNvSpPr/>
            <p:nvPr/>
          </p:nvSpPr>
          <p:spPr>
            <a:xfrm>
              <a:off x="3695229" y="5727561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68" name="tx64">
              <a:extLst>
                <a:ext uri="{FF2B5EF4-FFF2-40B4-BE49-F238E27FC236}">
                  <a16:creationId xmlns:a16="http://schemas.microsoft.com/office/drawing/2014/main" id="{91CE6486-B8B2-DC49-34A2-ADDAE28BE971}"/>
                </a:ext>
              </a:extLst>
            </p:cNvPr>
            <p:cNvSpPr/>
            <p:nvPr/>
          </p:nvSpPr>
          <p:spPr>
            <a:xfrm>
              <a:off x="4689111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9" name="tx65">
              <a:extLst>
                <a:ext uri="{FF2B5EF4-FFF2-40B4-BE49-F238E27FC236}">
                  <a16:creationId xmlns:a16="http://schemas.microsoft.com/office/drawing/2014/main" id="{F4EEB1B6-CA06-E2FD-9CD4-0B2682A5A833}"/>
                </a:ext>
              </a:extLst>
            </p:cNvPr>
            <p:cNvSpPr/>
            <p:nvPr/>
          </p:nvSpPr>
          <p:spPr>
            <a:xfrm>
              <a:off x="5682992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0" name="tx66">
              <a:extLst>
                <a:ext uri="{FF2B5EF4-FFF2-40B4-BE49-F238E27FC236}">
                  <a16:creationId xmlns:a16="http://schemas.microsoft.com/office/drawing/2014/main" id="{80F1E318-142D-EDD9-7D0F-360ABA829924}"/>
                </a:ext>
              </a:extLst>
            </p:cNvPr>
            <p:cNvSpPr/>
            <p:nvPr/>
          </p:nvSpPr>
          <p:spPr>
            <a:xfrm>
              <a:off x="6676874" y="5727506"/>
              <a:ext cx="62155" cy="817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71" name="tx67">
              <a:extLst>
                <a:ext uri="{FF2B5EF4-FFF2-40B4-BE49-F238E27FC236}">
                  <a16:creationId xmlns:a16="http://schemas.microsoft.com/office/drawing/2014/main" id="{9B2ED8A8-2B13-446B-EAE2-555CBE1177EB}"/>
                </a:ext>
              </a:extLst>
            </p:cNvPr>
            <p:cNvSpPr/>
            <p:nvPr/>
          </p:nvSpPr>
          <p:spPr>
            <a:xfrm>
              <a:off x="4669580" y="5836848"/>
              <a:ext cx="853957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Dim1 (57.9%)</a:t>
              </a:r>
            </a:p>
          </p:txBody>
        </p:sp>
        <p:sp>
          <p:nvSpPr>
            <p:cNvPr id="72" name="tx68">
              <a:extLst>
                <a:ext uri="{FF2B5EF4-FFF2-40B4-BE49-F238E27FC236}">
                  <a16:creationId xmlns:a16="http://schemas.microsoft.com/office/drawing/2014/main" id="{96C5D4ED-CBB6-4BB3-143B-419492BA473E}"/>
                </a:ext>
              </a:extLst>
            </p:cNvPr>
            <p:cNvSpPr/>
            <p:nvPr/>
          </p:nvSpPr>
          <p:spPr>
            <a:xfrm rot="-5400000">
              <a:off x="1825739" y="3662989"/>
              <a:ext cx="853957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Dim2 (31.4%)</a:t>
              </a:r>
            </a:p>
          </p:txBody>
        </p:sp>
        <p:pic>
          <p:nvPicPr>
            <p:cNvPr id="73" name="pic69">
              <a:extLst>
                <a:ext uri="{FF2B5EF4-FFF2-40B4-BE49-F238E27FC236}">
                  <a16:creationId xmlns:a16="http://schemas.microsoft.com/office/drawing/2014/main" id="{C85BCA1B-A332-B448-5368-D0474122EC7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4152" y="3283426"/>
              <a:ext cx="219455" cy="1097280"/>
            </a:xfrm>
            <a:prstGeom prst="rect">
              <a:avLst/>
            </a:prstGeom>
          </p:spPr>
        </p:pic>
        <p:sp>
          <p:nvSpPr>
            <p:cNvPr id="74" name="tx70">
              <a:extLst>
                <a:ext uri="{FF2B5EF4-FFF2-40B4-BE49-F238E27FC236}">
                  <a16:creationId xmlns:a16="http://schemas.microsoft.com/office/drawing/2014/main" id="{EF77E83A-1355-2A50-5D3C-CBF8D5626F46}"/>
                </a:ext>
              </a:extLst>
            </p:cNvPr>
            <p:cNvSpPr/>
            <p:nvPr/>
          </p:nvSpPr>
          <p:spPr>
            <a:xfrm>
              <a:off x="8187991" y="4279193"/>
              <a:ext cx="217517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0.75</a:t>
              </a:r>
            </a:p>
          </p:txBody>
        </p:sp>
        <p:sp>
          <p:nvSpPr>
            <p:cNvPr id="75" name="tx71">
              <a:extLst>
                <a:ext uri="{FF2B5EF4-FFF2-40B4-BE49-F238E27FC236}">
                  <a16:creationId xmlns:a16="http://schemas.microsoft.com/office/drawing/2014/main" id="{6FFA5919-9B2F-6EE9-7BC4-67AC156EFAC9}"/>
                </a:ext>
              </a:extLst>
            </p:cNvPr>
            <p:cNvSpPr/>
            <p:nvPr/>
          </p:nvSpPr>
          <p:spPr>
            <a:xfrm>
              <a:off x="8187991" y="4072046"/>
              <a:ext cx="217517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0.80</a:t>
              </a:r>
            </a:p>
          </p:txBody>
        </p:sp>
        <p:sp>
          <p:nvSpPr>
            <p:cNvPr id="76" name="tx72">
              <a:extLst>
                <a:ext uri="{FF2B5EF4-FFF2-40B4-BE49-F238E27FC236}">
                  <a16:creationId xmlns:a16="http://schemas.microsoft.com/office/drawing/2014/main" id="{FCCCFF0C-1E38-1BAE-85F1-8CD4BE346D6C}"/>
                </a:ext>
              </a:extLst>
            </p:cNvPr>
            <p:cNvSpPr/>
            <p:nvPr/>
          </p:nvSpPr>
          <p:spPr>
            <a:xfrm>
              <a:off x="8187991" y="3864900"/>
              <a:ext cx="217517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0.85</a:t>
              </a:r>
            </a:p>
          </p:txBody>
        </p:sp>
        <p:sp>
          <p:nvSpPr>
            <p:cNvPr id="77" name="tx73">
              <a:extLst>
                <a:ext uri="{FF2B5EF4-FFF2-40B4-BE49-F238E27FC236}">
                  <a16:creationId xmlns:a16="http://schemas.microsoft.com/office/drawing/2014/main" id="{E745B33E-A94C-4E96-6B09-014FB8F9BD75}"/>
                </a:ext>
              </a:extLst>
            </p:cNvPr>
            <p:cNvSpPr/>
            <p:nvPr/>
          </p:nvSpPr>
          <p:spPr>
            <a:xfrm>
              <a:off x="8187991" y="3657753"/>
              <a:ext cx="217517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0.90</a:t>
              </a:r>
            </a:p>
          </p:txBody>
        </p:sp>
        <p:sp>
          <p:nvSpPr>
            <p:cNvPr id="78" name="tx74">
              <a:extLst>
                <a:ext uri="{FF2B5EF4-FFF2-40B4-BE49-F238E27FC236}">
                  <a16:creationId xmlns:a16="http://schemas.microsoft.com/office/drawing/2014/main" id="{C30A47C6-3BA9-646D-8ED5-284B59C6C83C}"/>
                </a:ext>
              </a:extLst>
            </p:cNvPr>
            <p:cNvSpPr/>
            <p:nvPr/>
          </p:nvSpPr>
          <p:spPr>
            <a:xfrm>
              <a:off x="8187991" y="3450606"/>
              <a:ext cx="217517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0.95</a:t>
              </a:r>
            </a:p>
          </p:txBody>
        </p:sp>
        <p:sp>
          <p:nvSpPr>
            <p:cNvPr id="79" name="tx75">
              <a:extLst>
                <a:ext uri="{FF2B5EF4-FFF2-40B4-BE49-F238E27FC236}">
                  <a16:creationId xmlns:a16="http://schemas.microsoft.com/office/drawing/2014/main" id="{0C7C6C80-5572-9C1A-7769-AAC743B63019}"/>
                </a:ext>
              </a:extLst>
            </p:cNvPr>
            <p:cNvSpPr/>
            <p:nvPr/>
          </p:nvSpPr>
          <p:spPr>
            <a:xfrm>
              <a:off x="7894152" y="3093061"/>
              <a:ext cx="295088" cy="1020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cos2</a:t>
              </a:r>
            </a:p>
          </p:txBody>
        </p:sp>
        <p:sp>
          <p:nvSpPr>
            <p:cNvPr id="80" name="pl76">
              <a:extLst>
                <a:ext uri="{FF2B5EF4-FFF2-40B4-BE49-F238E27FC236}">
                  <a16:creationId xmlns:a16="http://schemas.microsoft.com/office/drawing/2014/main" id="{52AD5178-203D-9135-0161-38EB0A6E43B8}"/>
                </a:ext>
              </a:extLst>
            </p:cNvPr>
            <p:cNvSpPr/>
            <p:nvPr/>
          </p:nvSpPr>
          <p:spPr>
            <a:xfrm>
              <a:off x="7894152" y="4320884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" name="pl77">
              <a:extLst>
                <a:ext uri="{FF2B5EF4-FFF2-40B4-BE49-F238E27FC236}">
                  <a16:creationId xmlns:a16="http://schemas.microsoft.com/office/drawing/2014/main" id="{477B4824-DEC5-E241-52FF-8286E4D0936E}"/>
                </a:ext>
              </a:extLst>
            </p:cNvPr>
            <p:cNvSpPr/>
            <p:nvPr/>
          </p:nvSpPr>
          <p:spPr>
            <a:xfrm>
              <a:off x="7894152" y="4113738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" name="pl78">
              <a:extLst>
                <a:ext uri="{FF2B5EF4-FFF2-40B4-BE49-F238E27FC236}">
                  <a16:creationId xmlns:a16="http://schemas.microsoft.com/office/drawing/2014/main" id="{BF819C0B-4778-6412-41F6-615058FC23B6}"/>
                </a:ext>
              </a:extLst>
            </p:cNvPr>
            <p:cNvSpPr/>
            <p:nvPr/>
          </p:nvSpPr>
          <p:spPr>
            <a:xfrm>
              <a:off x="7894152" y="3906591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" name="pl79">
              <a:extLst>
                <a:ext uri="{FF2B5EF4-FFF2-40B4-BE49-F238E27FC236}">
                  <a16:creationId xmlns:a16="http://schemas.microsoft.com/office/drawing/2014/main" id="{539BE084-8D8D-3A6B-B034-8AC8D0BD7CDD}"/>
                </a:ext>
              </a:extLst>
            </p:cNvPr>
            <p:cNvSpPr/>
            <p:nvPr/>
          </p:nvSpPr>
          <p:spPr>
            <a:xfrm>
              <a:off x="7894152" y="3699445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" name="pl80">
              <a:extLst>
                <a:ext uri="{FF2B5EF4-FFF2-40B4-BE49-F238E27FC236}">
                  <a16:creationId xmlns:a16="http://schemas.microsoft.com/office/drawing/2014/main" id="{E7F68338-4DE4-01ED-24D5-EEC53019EECA}"/>
                </a:ext>
              </a:extLst>
            </p:cNvPr>
            <p:cNvSpPr/>
            <p:nvPr/>
          </p:nvSpPr>
          <p:spPr>
            <a:xfrm>
              <a:off x="7894152" y="3492298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" name="pl81">
              <a:extLst>
                <a:ext uri="{FF2B5EF4-FFF2-40B4-BE49-F238E27FC236}">
                  <a16:creationId xmlns:a16="http://schemas.microsoft.com/office/drawing/2014/main" id="{C2789FF4-4B53-7447-51A2-A0CBEAF2287B}"/>
                </a:ext>
              </a:extLst>
            </p:cNvPr>
            <p:cNvSpPr/>
            <p:nvPr/>
          </p:nvSpPr>
          <p:spPr>
            <a:xfrm>
              <a:off x="8069717" y="4320884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" name="pl82">
              <a:extLst>
                <a:ext uri="{FF2B5EF4-FFF2-40B4-BE49-F238E27FC236}">
                  <a16:creationId xmlns:a16="http://schemas.microsoft.com/office/drawing/2014/main" id="{64C989B5-D2C9-A582-9F53-2DD48B36637B}"/>
                </a:ext>
              </a:extLst>
            </p:cNvPr>
            <p:cNvSpPr/>
            <p:nvPr/>
          </p:nvSpPr>
          <p:spPr>
            <a:xfrm>
              <a:off x="8069717" y="4113738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" name="pl83">
              <a:extLst>
                <a:ext uri="{FF2B5EF4-FFF2-40B4-BE49-F238E27FC236}">
                  <a16:creationId xmlns:a16="http://schemas.microsoft.com/office/drawing/2014/main" id="{3877AFA3-3C7D-5249-756E-BD1EEF5497EA}"/>
                </a:ext>
              </a:extLst>
            </p:cNvPr>
            <p:cNvSpPr/>
            <p:nvPr/>
          </p:nvSpPr>
          <p:spPr>
            <a:xfrm>
              <a:off x="8069717" y="3906591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" name="pl84">
              <a:extLst>
                <a:ext uri="{FF2B5EF4-FFF2-40B4-BE49-F238E27FC236}">
                  <a16:creationId xmlns:a16="http://schemas.microsoft.com/office/drawing/2014/main" id="{3429533D-497E-F6A7-5919-C88D76385869}"/>
                </a:ext>
              </a:extLst>
            </p:cNvPr>
            <p:cNvSpPr/>
            <p:nvPr/>
          </p:nvSpPr>
          <p:spPr>
            <a:xfrm>
              <a:off x="8069717" y="3699445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" name="pl85">
              <a:extLst>
                <a:ext uri="{FF2B5EF4-FFF2-40B4-BE49-F238E27FC236}">
                  <a16:creationId xmlns:a16="http://schemas.microsoft.com/office/drawing/2014/main" id="{DC569E5E-AA79-92F6-FDA8-92A7FEE1051B}"/>
                </a:ext>
              </a:extLst>
            </p:cNvPr>
            <p:cNvSpPr/>
            <p:nvPr/>
          </p:nvSpPr>
          <p:spPr>
            <a:xfrm>
              <a:off x="8069717" y="3492298"/>
              <a:ext cx="43891" cy="0"/>
            </a:xfrm>
            <a:custGeom>
              <a:avLst/>
              <a:gdLst/>
              <a:ahLst/>
              <a:cxnLst/>
              <a:rect l="0" t="0" r="0" b="0"/>
              <a:pathLst>
                <a:path w="43891">
                  <a:moveTo>
                    <a:pt x="0" y="0"/>
                  </a:moveTo>
                  <a:lnTo>
                    <a:pt x="43891" y="0"/>
                  </a:lnTo>
                </a:path>
              </a:pathLst>
            </a:custGeom>
            <a:ln w="476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" name="tx86">
              <a:extLst>
                <a:ext uri="{FF2B5EF4-FFF2-40B4-BE49-F238E27FC236}">
                  <a16:creationId xmlns:a16="http://schemas.microsoft.com/office/drawing/2014/main" id="{2F030ED0-0CF7-A08B-0C4F-23385C7E7836}"/>
                </a:ext>
              </a:extLst>
            </p:cNvPr>
            <p:cNvSpPr/>
            <p:nvPr/>
          </p:nvSpPr>
          <p:spPr>
            <a:xfrm>
              <a:off x="2507733" y="1560921"/>
              <a:ext cx="1285785" cy="1240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32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Individuals - PCA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456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biologique simple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53C5D67-5780-860E-7A6C-D9B19DDABF60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0CDAEFFA-BECA-E081-2443-5D690700034B}"/>
              </a:ext>
            </a:extLst>
          </p:cNvPr>
          <p:cNvGrpSpPr/>
          <p:nvPr/>
        </p:nvGrpSpPr>
        <p:grpSpPr>
          <a:xfrm>
            <a:off x="1524000" y="1052736"/>
            <a:ext cx="8835669" cy="5411867"/>
            <a:chOff x="1995826" y="1329210"/>
            <a:chExt cx="6409696" cy="4638743"/>
          </a:xfrm>
        </p:grpSpPr>
        <p:sp>
          <p:nvSpPr>
            <p:cNvPr id="7" name="rc3">
              <a:extLst>
                <a:ext uri="{FF2B5EF4-FFF2-40B4-BE49-F238E27FC236}">
                  <a16:creationId xmlns:a16="http://schemas.microsoft.com/office/drawing/2014/main" id="{8E257335-DA0D-4C19-DABC-D66261D64B03}"/>
                </a:ext>
              </a:extLst>
            </p:cNvPr>
            <p:cNvSpPr/>
            <p:nvPr/>
          </p:nvSpPr>
          <p:spPr>
            <a:xfrm>
              <a:off x="1995826" y="1329210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pl4">
              <a:extLst>
                <a:ext uri="{FF2B5EF4-FFF2-40B4-BE49-F238E27FC236}">
                  <a16:creationId xmlns:a16="http://schemas.microsoft.com/office/drawing/2014/main" id="{C1D75731-20EF-0343-583F-6AC9B3651855}"/>
                </a:ext>
              </a:extLst>
            </p:cNvPr>
            <p:cNvSpPr/>
            <p:nvPr/>
          </p:nvSpPr>
          <p:spPr>
            <a:xfrm>
              <a:off x="2507733" y="5062414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pl5">
              <a:extLst>
                <a:ext uri="{FF2B5EF4-FFF2-40B4-BE49-F238E27FC236}">
                  <a16:creationId xmlns:a16="http://schemas.microsoft.com/office/drawing/2014/main" id="{B0344553-F798-8967-D8DF-B24548E593DD}"/>
                </a:ext>
              </a:extLst>
            </p:cNvPr>
            <p:cNvSpPr/>
            <p:nvPr/>
          </p:nvSpPr>
          <p:spPr>
            <a:xfrm>
              <a:off x="2507733" y="3671395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pl6">
              <a:extLst>
                <a:ext uri="{FF2B5EF4-FFF2-40B4-BE49-F238E27FC236}">
                  <a16:creationId xmlns:a16="http://schemas.microsoft.com/office/drawing/2014/main" id="{4AB31A0A-5246-177E-A20B-86D4062C714F}"/>
                </a:ext>
              </a:extLst>
            </p:cNvPr>
            <p:cNvSpPr/>
            <p:nvPr/>
          </p:nvSpPr>
          <p:spPr>
            <a:xfrm>
              <a:off x="2507733" y="2280377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pl7">
              <a:extLst>
                <a:ext uri="{FF2B5EF4-FFF2-40B4-BE49-F238E27FC236}">
                  <a16:creationId xmlns:a16="http://schemas.microsoft.com/office/drawing/2014/main" id="{92CAE716-CE53-A486-77BD-FA7F9059405D}"/>
                </a:ext>
              </a:extLst>
            </p:cNvPr>
            <p:cNvSpPr/>
            <p:nvPr/>
          </p:nvSpPr>
          <p:spPr>
            <a:xfrm>
              <a:off x="3234364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pl8">
              <a:extLst>
                <a:ext uri="{FF2B5EF4-FFF2-40B4-BE49-F238E27FC236}">
                  <a16:creationId xmlns:a16="http://schemas.microsoft.com/office/drawing/2014/main" id="{F4B8DEB5-467F-FAA3-B11F-1F3043F4FC31}"/>
                </a:ext>
              </a:extLst>
            </p:cNvPr>
            <p:cNvSpPr/>
            <p:nvPr/>
          </p:nvSpPr>
          <p:spPr>
            <a:xfrm>
              <a:off x="4235129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pl9">
              <a:extLst>
                <a:ext uri="{FF2B5EF4-FFF2-40B4-BE49-F238E27FC236}">
                  <a16:creationId xmlns:a16="http://schemas.microsoft.com/office/drawing/2014/main" id="{3616E655-9FCD-4362-0286-686C74325239}"/>
                </a:ext>
              </a:extLst>
            </p:cNvPr>
            <p:cNvSpPr/>
            <p:nvPr/>
          </p:nvSpPr>
          <p:spPr>
            <a:xfrm>
              <a:off x="5235894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pl10">
              <a:extLst>
                <a:ext uri="{FF2B5EF4-FFF2-40B4-BE49-F238E27FC236}">
                  <a16:creationId xmlns:a16="http://schemas.microsoft.com/office/drawing/2014/main" id="{3E3E2F90-1B17-A834-5801-C8958D34BC06}"/>
                </a:ext>
              </a:extLst>
            </p:cNvPr>
            <p:cNvSpPr/>
            <p:nvPr/>
          </p:nvSpPr>
          <p:spPr>
            <a:xfrm>
              <a:off x="6236659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pl11">
              <a:extLst>
                <a:ext uri="{FF2B5EF4-FFF2-40B4-BE49-F238E27FC236}">
                  <a16:creationId xmlns:a16="http://schemas.microsoft.com/office/drawing/2014/main" id="{3E2B1404-1346-F5DA-A005-B78FB630EFDE}"/>
                </a:ext>
              </a:extLst>
            </p:cNvPr>
            <p:cNvSpPr/>
            <p:nvPr/>
          </p:nvSpPr>
          <p:spPr>
            <a:xfrm>
              <a:off x="7237424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pl12">
              <a:extLst>
                <a:ext uri="{FF2B5EF4-FFF2-40B4-BE49-F238E27FC236}">
                  <a16:creationId xmlns:a16="http://schemas.microsoft.com/office/drawing/2014/main" id="{EA5751DC-7F2B-3E2D-ABEF-6E19A4F10D6E}"/>
                </a:ext>
              </a:extLst>
            </p:cNvPr>
            <p:cNvSpPr/>
            <p:nvPr/>
          </p:nvSpPr>
          <p:spPr>
            <a:xfrm>
              <a:off x="2507733" y="4366905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pl13">
              <a:extLst>
                <a:ext uri="{FF2B5EF4-FFF2-40B4-BE49-F238E27FC236}">
                  <a16:creationId xmlns:a16="http://schemas.microsoft.com/office/drawing/2014/main" id="{42E9C237-510E-29F5-BBDD-1D5AF445D5FC}"/>
                </a:ext>
              </a:extLst>
            </p:cNvPr>
            <p:cNvSpPr/>
            <p:nvPr/>
          </p:nvSpPr>
          <p:spPr>
            <a:xfrm>
              <a:off x="2507733" y="2975886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pl14">
              <a:extLst>
                <a:ext uri="{FF2B5EF4-FFF2-40B4-BE49-F238E27FC236}">
                  <a16:creationId xmlns:a16="http://schemas.microsoft.com/office/drawing/2014/main" id="{C72D5EF9-FF41-197D-6587-9CB686B7AC7D}"/>
                </a:ext>
              </a:extLst>
            </p:cNvPr>
            <p:cNvSpPr/>
            <p:nvPr/>
          </p:nvSpPr>
          <p:spPr>
            <a:xfrm>
              <a:off x="2733981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pl15">
              <a:extLst>
                <a:ext uri="{FF2B5EF4-FFF2-40B4-BE49-F238E27FC236}">
                  <a16:creationId xmlns:a16="http://schemas.microsoft.com/office/drawing/2014/main" id="{F8CE9908-D765-C03D-A7D2-F34C8D1B9246}"/>
                </a:ext>
              </a:extLst>
            </p:cNvPr>
            <p:cNvSpPr/>
            <p:nvPr/>
          </p:nvSpPr>
          <p:spPr>
            <a:xfrm>
              <a:off x="373474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pl16">
              <a:extLst>
                <a:ext uri="{FF2B5EF4-FFF2-40B4-BE49-F238E27FC236}">
                  <a16:creationId xmlns:a16="http://schemas.microsoft.com/office/drawing/2014/main" id="{82559348-B85E-512A-97ED-91009A67F138}"/>
                </a:ext>
              </a:extLst>
            </p:cNvPr>
            <p:cNvSpPr/>
            <p:nvPr/>
          </p:nvSpPr>
          <p:spPr>
            <a:xfrm>
              <a:off x="4735511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pl17">
              <a:extLst>
                <a:ext uri="{FF2B5EF4-FFF2-40B4-BE49-F238E27FC236}">
                  <a16:creationId xmlns:a16="http://schemas.microsoft.com/office/drawing/2014/main" id="{2C7BD0D1-8390-191F-31AF-F63D423E253D}"/>
                </a:ext>
              </a:extLst>
            </p:cNvPr>
            <p:cNvSpPr/>
            <p:nvPr/>
          </p:nvSpPr>
          <p:spPr>
            <a:xfrm>
              <a:off x="573627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pl18">
              <a:extLst>
                <a:ext uri="{FF2B5EF4-FFF2-40B4-BE49-F238E27FC236}">
                  <a16:creationId xmlns:a16="http://schemas.microsoft.com/office/drawing/2014/main" id="{97CCB98A-ADCC-96E8-9D20-636EBCC95DCC}"/>
                </a:ext>
              </a:extLst>
            </p:cNvPr>
            <p:cNvSpPr/>
            <p:nvPr/>
          </p:nvSpPr>
          <p:spPr>
            <a:xfrm>
              <a:off x="6737041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pt19">
              <a:extLst>
                <a:ext uri="{FF2B5EF4-FFF2-40B4-BE49-F238E27FC236}">
                  <a16:creationId xmlns:a16="http://schemas.microsoft.com/office/drawing/2014/main" id="{4143D185-74E6-4F52-0304-EFC99715D33C}"/>
                </a:ext>
              </a:extLst>
            </p:cNvPr>
            <p:cNvSpPr/>
            <p:nvPr/>
          </p:nvSpPr>
          <p:spPr>
            <a:xfrm>
              <a:off x="2719885" y="2145628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pt20">
              <a:extLst>
                <a:ext uri="{FF2B5EF4-FFF2-40B4-BE49-F238E27FC236}">
                  <a16:creationId xmlns:a16="http://schemas.microsoft.com/office/drawing/2014/main" id="{5F3485C7-23F1-77F0-29A3-3DB09D8C6D7A}"/>
                </a:ext>
              </a:extLst>
            </p:cNvPr>
            <p:cNvSpPr/>
            <p:nvPr/>
          </p:nvSpPr>
          <p:spPr>
            <a:xfrm>
              <a:off x="3425721" y="5310326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pt21">
              <a:extLst>
                <a:ext uri="{FF2B5EF4-FFF2-40B4-BE49-F238E27FC236}">
                  <a16:creationId xmlns:a16="http://schemas.microsoft.com/office/drawing/2014/main" id="{72BF8F8D-1F89-AD65-3A49-CEDE4613239C}"/>
                </a:ext>
              </a:extLst>
            </p:cNvPr>
            <p:cNvSpPr/>
            <p:nvPr/>
          </p:nvSpPr>
          <p:spPr>
            <a:xfrm>
              <a:off x="3108297" y="5064925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pt22">
              <a:extLst>
                <a:ext uri="{FF2B5EF4-FFF2-40B4-BE49-F238E27FC236}">
                  <a16:creationId xmlns:a16="http://schemas.microsoft.com/office/drawing/2014/main" id="{0D1DF2B1-2BBF-9630-AEEE-37B8361630EF}"/>
                </a:ext>
              </a:extLst>
            </p:cNvPr>
            <p:cNvSpPr/>
            <p:nvPr/>
          </p:nvSpPr>
          <p:spPr>
            <a:xfrm>
              <a:off x="2724125" y="2217041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pt23">
              <a:extLst>
                <a:ext uri="{FF2B5EF4-FFF2-40B4-BE49-F238E27FC236}">
                  <a16:creationId xmlns:a16="http://schemas.microsoft.com/office/drawing/2014/main" id="{1ADBC6A3-5A68-9824-55E8-F233133997A6}"/>
                </a:ext>
              </a:extLst>
            </p:cNvPr>
            <p:cNvSpPr/>
            <p:nvPr/>
          </p:nvSpPr>
          <p:spPr>
            <a:xfrm>
              <a:off x="3420270" y="2091264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pt24">
              <a:extLst>
                <a:ext uri="{FF2B5EF4-FFF2-40B4-BE49-F238E27FC236}">
                  <a16:creationId xmlns:a16="http://schemas.microsoft.com/office/drawing/2014/main" id="{4375F2BB-7D83-5029-44AF-32331411E11F}"/>
                </a:ext>
              </a:extLst>
            </p:cNvPr>
            <p:cNvSpPr/>
            <p:nvPr/>
          </p:nvSpPr>
          <p:spPr>
            <a:xfrm>
              <a:off x="3135700" y="5445710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pt25">
              <a:extLst>
                <a:ext uri="{FF2B5EF4-FFF2-40B4-BE49-F238E27FC236}">
                  <a16:creationId xmlns:a16="http://schemas.microsoft.com/office/drawing/2014/main" id="{77ABDCCC-189B-2C51-A02B-D787AA7740A8}"/>
                </a:ext>
              </a:extLst>
            </p:cNvPr>
            <p:cNvSpPr/>
            <p:nvPr/>
          </p:nvSpPr>
          <p:spPr>
            <a:xfrm>
              <a:off x="2806011" y="2169022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pt26">
              <a:extLst>
                <a:ext uri="{FF2B5EF4-FFF2-40B4-BE49-F238E27FC236}">
                  <a16:creationId xmlns:a16="http://schemas.microsoft.com/office/drawing/2014/main" id="{0356724D-E047-F13F-C1C2-E182F1335F6E}"/>
                </a:ext>
              </a:extLst>
            </p:cNvPr>
            <p:cNvSpPr/>
            <p:nvPr/>
          </p:nvSpPr>
          <p:spPr>
            <a:xfrm>
              <a:off x="3177227" y="5432244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pt27">
              <a:extLst>
                <a:ext uri="{FF2B5EF4-FFF2-40B4-BE49-F238E27FC236}">
                  <a16:creationId xmlns:a16="http://schemas.microsoft.com/office/drawing/2014/main" id="{CB481CEF-FA30-DD03-248D-746512A45039}"/>
                </a:ext>
              </a:extLst>
            </p:cNvPr>
            <p:cNvSpPr/>
            <p:nvPr/>
          </p:nvSpPr>
          <p:spPr>
            <a:xfrm>
              <a:off x="3238022" y="5366864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pg28">
              <a:extLst>
                <a:ext uri="{FF2B5EF4-FFF2-40B4-BE49-F238E27FC236}">
                  <a16:creationId xmlns:a16="http://schemas.microsoft.com/office/drawing/2014/main" id="{4001B9C8-D5ED-EAEB-9567-703E5291E04D}"/>
                </a:ext>
              </a:extLst>
            </p:cNvPr>
            <p:cNvSpPr/>
            <p:nvPr/>
          </p:nvSpPr>
          <p:spPr>
            <a:xfrm>
              <a:off x="3108942" y="5451826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pg29">
              <a:extLst>
                <a:ext uri="{FF2B5EF4-FFF2-40B4-BE49-F238E27FC236}">
                  <a16:creationId xmlns:a16="http://schemas.microsoft.com/office/drawing/2014/main" id="{B87DF3BB-4EA2-8C85-DF84-9B300BE3C045}"/>
                </a:ext>
              </a:extLst>
            </p:cNvPr>
            <p:cNvSpPr/>
            <p:nvPr/>
          </p:nvSpPr>
          <p:spPr>
            <a:xfrm>
              <a:off x="5508556" y="4402767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pg30">
              <a:extLst>
                <a:ext uri="{FF2B5EF4-FFF2-40B4-BE49-F238E27FC236}">
                  <a16:creationId xmlns:a16="http://schemas.microsoft.com/office/drawing/2014/main" id="{2FCAE858-FDEB-C577-B35F-9B3E9FB5A8A3}"/>
                </a:ext>
              </a:extLst>
            </p:cNvPr>
            <p:cNvSpPr/>
            <p:nvPr/>
          </p:nvSpPr>
          <p:spPr>
            <a:xfrm>
              <a:off x="3122449" y="5445088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pg31">
              <a:extLst>
                <a:ext uri="{FF2B5EF4-FFF2-40B4-BE49-F238E27FC236}">
                  <a16:creationId xmlns:a16="http://schemas.microsoft.com/office/drawing/2014/main" id="{C6D644D6-FB16-C406-7660-E38B39C56714}"/>
                </a:ext>
              </a:extLst>
            </p:cNvPr>
            <p:cNvSpPr/>
            <p:nvPr/>
          </p:nvSpPr>
          <p:spPr>
            <a:xfrm>
              <a:off x="3111596" y="5450326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pg32">
              <a:extLst>
                <a:ext uri="{FF2B5EF4-FFF2-40B4-BE49-F238E27FC236}">
                  <a16:creationId xmlns:a16="http://schemas.microsoft.com/office/drawing/2014/main" id="{37686995-57BB-2F17-EAD2-2E8C6C9EED81}"/>
                </a:ext>
              </a:extLst>
            </p:cNvPr>
            <p:cNvSpPr/>
            <p:nvPr/>
          </p:nvSpPr>
          <p:spPr>
            <a:xfrm>
              <a:off x="3267920" y="5370875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pg33">
              <a:extLst>
                <a:ext uri="{FF2B5EF4-FFF2-40B4-BE49-F238E27FC236}">
                  <a16:creationId xmlns:a16="http://schemas.microsoft.com/office/drawing/2014/main" id="{34A8BD64-E2BA-0C9A-EB5C-186104422624}"/>
                </a:ext>
              </a:extLst>
            </p:cNvPr>
            <p:cNvSpPr/>
            <p:nvPr/>
          </p:nvSpPr>
          <p:spPr>
            <a:xfrm>
              <a:off x="5972914" y="4174666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pg34">
              <a:extLst>
                <a:ext uri="{FF2B5EF4-FFF2-40B4-BE49-F238E27FC236}">
                  <a16:creationId xmlns:a16="http://schemas.microsoft.com/office/drawing/2014/main" id="{1A0E6DE7-BA48-A2BA-DB26-9DF7F95EDF99}"/>
                </a:ext>
              </a:extLst>
            </p:cNvPr>
            <p:cNvSpPr/>
            <p:nvPr/>
          </p:nvSpPr>
          <p:spPr>
            <a:xfrm>
              <a:off x="7450831" y="3838216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pt35">
              <a:extLst>
                <a:ext uri="{FF2B5EF4-FFF2-40B4-BE49-F238E27FC236}">
                  <a16:creationId xmlns:a16="http://schemas.microsoft.com/office/drawing/2014/main" id="{496B46D8-86B2-A405-1DED-168389EE8955}"/>
                </a:ext>
              </a:extLst>
            </p:cNvPr>
            <p:cNvSpPr/>
            <p:nvPr/>
          </p:nvSpPr>
          <p:spPr>
            <a:xfrm>
              <a:off x="3063592" y="3895566"/>
              <a:ext cx="90303" cy="90303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pg36">
              <a:extLst>
                <a:ext uri="{FF2B5EF4-FFF2-40B4-BE49-F238E27FC236}">
                  <a16:creationId xmlns:a16="http://schemas.microsoft.com/office/drawing/2014/main" id="{C057206A-501A-3F40-4103-1815E2E7751E}"/>
                </a:ext>
              </a:extLst>
            </p:cNvPr>
            <p:cNvSpPr/>
            <p:nvPr/>
          </p:nvSpPr>
          <p:spPr>
            <a:xfrm>
              <a:off x="4478798" y="4844643"/>
              <a:ext cx="121618" cy="105324"/>
            </a:xfrm>
            <a:custGeom>
              <a:avLst/>
              <a:gdLst/>
              <a:ahLst/>
              <a:cxnLst/>
              <a:rect l="0" t="0" r="0" b="0"/>
              <a:pathLst>
                <a:path w="121618" h="105324">
                  <a:moveTo>
                    <a:pt x="60809" y="0"/>
                  </a:moveTo>
                  <a:lnTo>
                    <a:pt x="121618" y="105324"/>
                  </a:lnTo>
                  <a:lnTo>
                    <a:pt x="0" y="105324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pl37">
              <a:extLst>
                <a:ext uri="{FF2B5EF4-FFF2-40B4-BE49-F238E27FC236}">
                  <a16:creationId xmlns:a16="http://schemas.microsoft.com/office/drawing/2014/main" id="{FD6C822B-E829-8CC1-76D1-68DA8AA13228}"/>
                </a:ext>
              </a:extLst>
            </p:cNvPr>
            <p:cNvSpPr/>
            <p:nvPr/>
          </p:nvSpPr>
          <p:spPr>
            <a:xfrm>
              <a:off x="2507733" y="4366905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pl38">
              <a:extLst>
                <a:ext uri="{FF2B5EF4-FFF2-40B4-BE49-F238E27FC236}">
                  <a16:creationId xmlns:a16="http://schemas.microsoft.com/office/drawing/2014/main" id="{D72C36A9-0363-D3D9-F161-6D2E2ECB470E}"/>
                </a:ext>
              </a:extLst>
            </p:cNvPr>
            <p:cNvSpPr/>
            <p:nvPr/>
          </p:nvSpPr>
          <p:spPr>
            <a:xfrm>
              <a:off x="373474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x39">
              <a:extLst>
                <a:ext uri="{FF2B5EF4-FFF2-40B4-BE49-F238E27FC236}">
                  <a16:creationId xmlns:a16="http://schemas.microsoft.com/office/drawing/2014/main" id="{D5F9A10B-B5E2-6C98-00FE-AB64D3567F96}"/>
                </a:ext>
              </a:extLst>
            </p:cNvPr>
            <p:cNvSpPr/>
            <p:nvPr/>
          </p:nvSpPr>
          <p:spPr>
            <a:xfrm>
              <a:off x="2637596" y="1996310"/>
              <a:ext cx="554375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 dirty="0">
                  <a:solidFill>
                    <a:srgbClr val="4682B4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penicillin</a:t>
              </a:r>
            </a:p>
          </p:txBody>
        </p:sp>
        <p:sp>
          <p:nvSpPr>
            <p:cNvPr id="44" name="tx40">
              <a:extLst>
                <a:ext uri="{FF2B5EF4-FFF2-40B4-BE49-F238E27FC236}">
                  <a16:creationId xmlns:a16="http://schemas.microsoft.com/office/drawing/2014/main" id="{D628FA3D-EF8B-64E8-6609-F5F5B5DFB131}"/>
                </a:ext>
              </a:extLst>
            </p:cNvPr>
            <p:cNvSpPr/>
            <p:nvPr/>
          </p:nvSpPr>
          <p:spPr>
            <a:xfrm>
              <a:off x="5119633" y="3579368"/>
              <a:ext cx="819318" cy="1338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682B4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streptomycin</a:t>
              </a:r>
            </a:p>
          </p:txBody>
        </p:sp>
        <p:sp>
          <p:nvSpPr>
            <p:cNvPr id="45" name="tx41">
              <a:extLst>
                <a:ext uri="{FF2B5EF4-FFF2-40B4-BE49-F238E27FC236}">
                  <a16:creationId xmlns:a16="http://schemas.microsoft.com/office/drawing/2014/main" id="{267F5B05-00A4-B637-BF54-ADADD514F04E}"/>
                </a:ext>
              </a:extLst>
            </p:cNvPr>
            <p:cNvSpPr/>
            <p:nvPr/>
          </p:nvSpPr>
          <p:spPr>
            <a:xfrm>
              <a:off x="5431928" y="3798700"/>
              <a:ext cx="618600" cy="1338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682B4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neomycin</a:t>
              </a:r>
            </a:p>
          </p:txBody>
        </p:sp>
        <p:sp>
          <p:nvSpPr>
            <p:cNvPr id="46" name="pl42">
              <a:extLst>
                <a:ext uri="{FF2B5EF4-FFF2-40B4-BE49-F238E27FC236}">
                  <a16:creationId xmlns:a16="http://schemas.microsoft.com/office/drawing/2014/main" id="{AE3A0DB0-18C2-4BFE-B2C1-0F2FBFFE13E9}"/>
                </a:ext>
              </a:extLst>
            </p:cNvPr>
            <p:cNvSpPr/>
            <p:nvPr/>
          </p:nvSpPr>
          <p:spPr>
            <a:xfrm>
              <a:off x="3062478" y="1966651"/>
              <a:ext cx="672268" cy="2400253"/>
            </a:xfrm>
            <a:custGeom>
              <a:avLst/>
              <a:gdLst/>
              <a:ahLst/>
              <a:cxnLst/>
              <a:rect l="0" t="0" r="0" b="0"/>
              <a:pathLst>
                <a:path w="672268" h="2400253">
                  <a:moveTo>
                    <a:pt x="672268" y="2400253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pl43">
              <a:extLst>
                <a:ext uri="{FF2B5EF4-FFF2-40B4-BE49-F238E27FC236}">
                  <a16:creationId xmlns:a16="http://schemas.microsoft.com/office/drawing/2014/main" id="{BF4650A9-D989-6AC9-BE3D-B7E750DD85A8}"/>
                </a:ext>
              </a:extLst>
            </p:cNvPr>
            <p:cNvSpPr/>
            <p:nvPr/>
          </p:nvSpPr>
          <p:spPr>
            <a:xfrm>
              <a:off x="3044629" y="1966651"/>
              <a:ext cx="69331" cy="69752"/>
            </a:xfrm>
            <a:custGeom>
              <a:avLst/>
              <a:gdLst/>
              <a:ahLst/>
              <a:cxnLst/>
              <a:rect l="0" t="0" r="0" b="0"/>
              <a:pathLst>
                <a:path w="69331" h="69752">
                  <a:moveTo>
                    <a:pt x="69331" y="50333"/>
                  </a:moveTo>
                  <a:lnTo>
                    <a:pt x="17848" y="0"/>
                  </a:lnTo>
                  <a:lnTo>
                    <a:pt x="0" y="69752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pl44">
              <a:extLst>
                <a:ext uri="{FF2B5EF4-FFF2-40B4-BE49-F238E27FC236}">
                  <a16:creationId xmlns:a16="http://schemas.microsoft.com/office/drawing/2014/main" id="{6411A12F-B8D4-2DFD-1707-7E882A74A071}"/>
                </a:ext>
              </a:extLst>
            </p:cNvPr>
            <p:cNvSpPr/>
            <p:nvPr/>
          </p:nvSpPr>
          <p:spPr>
            <a:xfrm>
              <a:off x="3734746" y="3770694"/>
              <a:ext cx="1647975" cy="596210"/>
            </a:xfrm>
            <a:custGeom>
              <a:avLst/>
              <a:gdLst/>
              <a:ahLst/>
              <a:cxnLst/>
              <a:rect l="0" t="0" r="0" b="0"/>
              <a:pathLst>
                <a:path w="1647975" h="596210">
                  <a:moveTo>
                    <a:pt x="0" y="596210"/>
                  </a:moveTo>
                  <a:lnTo>
                    <a:pt x="1647975" y="0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pl45">
              <a:extLst>
                <a:ext uri="{FF2B5EF4-FFF2-40B4-BE49-F238E27FC236}">
                  <a16:creationId xmlns:a16="http://schemas.microsoft.com/office/drawing/2014/main" id="{8E0DC204-ADEE-565D-79EF-A82940F0D480}"/>
                </a:ext>
              </a:extLst>
            </p:cNvPr>
            <p:cNvSpPr/>
            <p:nvPr/>
          </p:nvSpPr>
          <p:spPr>
            <a:xfrm>
              <a:off x="5311840" y="3758055"/>
              <a:ext cx="70881" cy="67705"/>
            </a:xfrm>
            <a:custGeom>
              <a:avLst/>
              <a:gdLst/>
              <a:ahLst/>
              <a:cxnLst/>
              <a:rect l="0" t="0" r="0" b="0"/>
              <a:pathLst>
                <a:path w="70881" h="67705">
                  <a:moveTo>
                    <a:pt x="24494" y="67705"/>
                  </a:moveTo>
                  <a:lnTo>
                    <a:pt x="70881" y="12639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pl46">
              <a:extLst>
                <a:ext uri="{FF2B5EF4-FFF2-40B4-BE49-F238E27FC236}">
                  <a16:creationId xmlns:a16="http://schemas.microsoft.com/office/drawing/2014/main" id="{DAAC4EE5-A421-05F9-1A74-CFE0DD0C9D69}"/>
                </a:ext>
              </a:extLst>
            </p:cNvPr>
            <p:cNvSpPr/>
            <p:nvPr/>
          </p:nvSpPr>
          <p:spPr>
            <a:xfrm>
              <a:off x="3734746" y="3990117"/>
              <a:ext cx="1674882" cy="376787"/>
            </a:xfrm>
            <a:custGeom>
              <a:avLst/>
              <a:gdLst/>
              <a:ahLst/>
              <a:cxnLst/>
              <a:rect l="0" t="0" r="0" b="0"/>
              <a:pathLst>
                <a:path w="1674882" h="376787">
                  <a:moveTo>
                    <a:pt x="0" y="376787"/>
                  </a:moveTo>
                  <a:lnTo>
                    <a:pt x="1674882" y="0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pl47">
              <a:extLst>
                <a:ext uri="{FF2B5EF4-FFF2-40B4-BE49-F238E27FC236}">
                  <a16:creationId xmlns:a16="http://schemas.microsoft.com/office/drawing/2014/main" id="{B62695F8-1BF6-3E78-0929-1EAC21C9D02D}"/>
                </a:ext>
              </a:extLst>
            </p:cNvPr>
            <p:cNvSpPr/>
            <p:nvPr/>
          </p:nvSpPr>
          <p:spPr>
            <a:xfrm>
              <a:off x="5340895" y="3968680"/>
              <a:ext cx="68734" cy="70244"/>
            </a:xfrm>
            <a:custGeom>
              <a:avLst/>
              <a:gdLst/>
              <a:ahLst/>
              <a:cxnLst/>
              <a:rect l="0" t="0" r="0" b="0"/>
              <a:pathLst>
                <a:path w="68734" h="70244">
                  <a:moveTo>
                    <a:pt x="15802" y="70244"/>
                  </a:moveTo>
                  <a:lnTo>
                    <a:pt x="68734" y="21436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pl48">
              <a:extLst>
                <a:ext uri="{FF2B5EF4-FFF2-40B4-BE49-F238E27FC236}">
                  <a16:creationId xmlns:a16="http://schemas.microsoft.com/office/drawing/2014/main" id="{92C7582E-54E5-3BB8-40E8-067B321AA8B4}"/>
                </a:ext>
              </a:extLst>
            </p:cNvPr>
            <p:cNvSpPr/>
            <p:nvPr/>
          </p:nvSpPr>
          <p:spPr>
            <a:xfrm>
              <a:off x="2507733" y="4366905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pl49">
              <a:extLst>
                <a:ext uri="{FF2B5EF4-FFF2-40B4-BE49-F238E27FC236}">
                  <a16:creationId xmlns:a16="http://schemas.microsoft.com/office/drawing/2014/main" id="{24E4BA8B-3E8B-461C-672A-CF6300A3C4EC}"/>
                </a:ext>
              </a:extLst>
            </p:cNvPr>
            <p:cNvSpPr/>
            <p:nvPr/>
          </p:nvSpPr>
          <p:spPr>
            <a:xfrm>
              <a:off x="373474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x50">
              <a:extLst>
                <a:ext uri="{FF2B5EF4-FFF2-40B4-BE49-F238E27FC236}">
                  <a16:creationId xmlns:a16="http://schemas.microsoft.com/office/drawing/2014/main" id="{1053FB07-C315-6E2D-108E-583B28AC33F1}"/>
                </a:ext>
              </a:extLst>
            </p:cNvPr>
            <p:cNvSpPr/>
            <p:nvPr/>
          </p:nvSpPr>
          <p:spPr>
            <a:xfrm>
              <a:off x="2382947" y="4325213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5" name="tx51">
              <a:extLst>
                <a:ext uri="{FF2B5EF4-FFF2-40B4-BE49-F238E27FC236}">
                  <a16:creationId xmlns:a16="http://schemas.microsoft.com/office/drawing/2014/main" id="{069101FF-AEE8-BCB5-EB2D-85156E3795E5}"/>
                </a:ext>
              </a:extLst>
            </p:cNvPr>
            <p:cNvSpPr/>
            <p:nvPr/>
          </p:nvSpPr>
          <p:spPr>
            <a:xfrm>
              <a:off x="2382947" y="2935559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" name="pl52">
              <a:extLst>
                <a:ext uri="{FF2B5EF4-FFF2-40B4-BE49-F238E27FC236}">
                  <a16:creationId xmlns:a16="http://schemas.microsoft.com/office/drawing/2014/main" id="{B6C6388B-B4CC-E7F9-F6F8-E487BD29B993}"/>
                </a:ext>
              </a:extLst>
            </p:cNvPr>
            <p:cNvSpPr/>
            <p:nvPr/>
          </p:nvSpPr>
          <p:spPr>
            <a:xfrm>
              <a:off x="2472938" y="436690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pl53">
              <a:extLst>
                <a:ext uri="{FF2B5EF4-FFF2-40B4-BE49-F238E27FC236}">
                  <a16:creationId xmlns:a16="http://schemas.microsoft.com/office/drawing/2014/main" id="{8EECB635-8490-AA5E-1A6E-8AAEADFB08A0}"/>
                </a:ext>
              </a:extLst>
            </p:cNvPr>
            <p:cNvSpPr/>
            <p:nvPr/>
          </p:nvSpPr>
          <p:spPr>
            <a:xfrm>
              <a:off x="2472938" y="297588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pl54">
              <a:extLst>
                <a:ext uri="{FF2B5EF4-FFF2-40B4-BE49-F238E27FC236}">
                  <a16:creationId xmlns:a16="http://schemas.microsoft.com/office/drawing/2014/main" id="{1E8A76A8-38AB-847D-7BC9-0AD4E7AED1C2}"/>
                </a:ext>
              </a:extLst>
            </p:cNvPr>
            <p:cNvSpPr/>
            <p:nvPr/>
          </p:nvSpPr>
          <p:spPr>
            <a:xfrm>
              <a:off x="2733981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pl55">
              <a:extLst>
                <a:ext uri="{FF2B5EF4-FFF2-40B4-BE49-F238E27FC236}">
                  <a16:creationId xmlns:a16="http://schemas.microsoft.com/office/drawing/2014/main" id="{1F249D8D-A5AE-120A-BD74-2A5D96BCAE19}"/>
                </a:ext>
              </a:extLst>
            </p:cNvPr>
            <p:cNvSpPr/>
            <p:nvPr/>
          </p:nvSpPr>
          <p:spPr>
            <a:xfrm>
              <a:off x="3734746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pl56">
              <a:extLst>
                <a:ext uri="{FF2B5EF4-FFF2-40B4-BE49-F238E27FC236}">
                  <a16:creationId xmlns:a16="http://schemas.microsoft.com/office/drawing/2014/main" id="{CF73AFBA-9C0B-5D7D-C720-66122CDBC2A7}"/>
                </a:ext>
              </a:extLst>
            </p:cNvPr>
            <p:cNvSpPr/>
            <p:nvPr/>
          </p:nvSpPr>
          <p:spPr>
            <a:xfrm>
              <a:off x="4735511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pl57">
              <a:extLst>
                <a:ext uri="{FF2B5EF4-FFF2-40B4-BE49-F238E27FC236}">
                  <a16:creationId xmlns:a16="http://schemas.microsoft.com/office/drawing/2014/main" id="{63B96E13-F1B9-F058-603F-1E0E7EDB6CF8}"/>
                </a:ext>
              </a:extLst>
            </p:cNvPr>
            <p:cNvSpPr/>
            <p:nvPr/>
          </p:nvSpPr>
          <p:spPr>
            <a:xfrm>
              <a:off x="5736276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pl58">
              <a:extLst>
                <a:ext uri="{FF2B5EF4-FFF2-40B4-BE49-F238E27FC236}">
                  <a16:creationId xmlns:a16="http://schemas.microsoft.com/office/drawing/2014/main" id="{EEC1BCD3-E9A0-97EB-9987-4F5314F64269}"/>
                </a:ext>
              </a:extLst>
            </p:cNvPr>
            <p:cNvSpPr/>
            <p:nvPr/>
          </p:nvSpPr>
          <p:spPr>
            <a:xfrm>
              <a:off x="6737041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x59">
              <a:extLst>
                <a:ext uri="{FF2B5EF4-FFF2-40B4-BE49-F238E27FC236}">
                  <a16:creationId xmlns:a16="http://schemas.microsoft.com/office/drawing/2014/main" id="{DDE62844-7F4A-A983-1119-643588A53168}"/>
                </a:ext>
              </a:extLst>
            </p:cNvPr>
            <p:cNvSpPr/>
            <p:nvPr/>
          </p:nvSpPr>
          <p:spPr>
            <a:xfrm>
              <a:off x="2684295" y="5728925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64" name="tx60">
              <a:extLst>
                <a:ext uri="{FF2B5EF4-FFF2-40B4-BE49-F238E27FC236}">
                  <a16:creationId xmlns:a16="http://schemas.microsoft.com/office/drawing/2014/main" id="{4D52E903-7982-F38F-C488-66A790170C18}"/>
                </a:ext>
              </a:extLst>
            </p:cNvPr>
            <p:cNvSpPr/>
            <p:nvPr/>
          </p:nvSpPr>
          <p:spPr>
            <a:xfrm>
              <a:off x="3703669" y="5727561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5" name="tx61">
              <a:extLst>
                <a:ext uri="{FF2B5EF4-FFF2-40B4-BE49-F238E27FC236}">
                  <a16:creationId xmlns:a16="http://schemas.microsoft.com/office/drawing/2014/main" id="{F75E4F47-2A96-9384-8D06-C18D869C964E}"/>
                </a:ext>
              </a:extLst>
            </p:cNvPr>
            <p:cNvSpPr/>
            <p:nvPr/>
          </p:nvSpPr>
          <p:spPr>
            <a:xfrm>
              <a:off x="4704434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6" name="tx62">
              <a:extLst>
                <a:ext uri="{FF2B5EF4-FFF2-40B4-BE49-F238E27FC236}">
                  <a16:creationId xmlns:a16="http://schemas.microsoft.com/office/drawing/2014/main" id="{1190C1FA-CD94-30AE-548B-772F3105A1CF}"/>
                </a:ext>
              </a:extLst>
            </p:cNvPr>
            <p:cNvSpPr/>
            <p:nvPr/>
          </p:nvSpPr>
          <p:spPr>
            <a:xfrm>
              <a:off x="5705199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7" name="tx63">
              <a:extLst>
                <a:ext uri="{FF2B5EF4-FFF2-40B4-BE49-F238E27FC236}">
                  <a16:creationId xmlns:a16="http://schemas.microsoft.com/office/drawing/2014/main" id="{46590A8F-2390-D53A-07A2-C4B2F110A812}"/>
                </a:ext>
              </a:extLst>
            </p:cNvPr>
            <p:cNvSpPr/>
            <p:nvPr/>
          </p:nvSpPr>
          <p:spPr>
            <a:xfrm>
              <a:off x="6705963" y="5727506"/>
              <a:ext cx="62155" cy="817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8" name="tx64">
              <a:extLst>
                <a:ext uri="{FF2B5EF4-FFF2-40B4-BE49-F238E27FC236}">
                  <a16:creationId xmlns:a16="http://schemas.microsoft.com/office/drawing/2014/main" id="{41F669E9-D72A-95B5-8A4B-CF1499A387DC}"/>
                </a:ext>
              </a:extLst>
            </p:cNvPr>
            <p:cNvSpPr/>
            <p:nvPr/>
          </p:nvSpPr>
          <p:spPr>
            <a:xfrm>
              <a:off x="4687510" y="5836848"/>
              <a:ext cx="853957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Dim1 (57.9%)</a:t>
              </a:r>
            </a:p>
          </p:txBody>
        </p:sp>
        <p:sp>
          <p:nvSpPr>
            <p:cNvPr id="69" name="tx65">
              <a:extLst>
                <a:ext uri="{FF2B5EF4-FFF2-40B4-BE49-F238E27FC236}">
                  <a16:creationId xmlns:a16="http://schemas.microsoft.com/office/drawing/2014/main" id="{FCA28C3C-5C89-9742-35D3-DB14E77C1C88}"/>
                </a:ext>
              </a:extLst>
            </p:cNvPr>
            <p:cNvSpPr/>
            <p:nvPr/>
          </p:nvSpPr>
          <p:spPr>
            <a:xfrm rot="-5400000">
              <a:off x="1825739" y="3662989"/>
              <a:ext cx="853957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Dim2 (31.4%)</a:t>
              </a:r>
            </a:p>
          </p:txBody>
        </p:sp>
        <p:sp>
          <p:nvSpPr>
            <p:cNvPr id="70" name="tx66">
              <a:extLst>
                <a:ext uri="{FF2B5EF4-FFF2-40B4-BE49-F238E27FC236}">
                  <a16:creationId xmlns:a16="http://schemas.microsoft.com/office/drawing/2014/main" id="{0066467D-29B2-82EB-2554-99828C3C81C0}"/>
                </a:ext>
              </a:extLst>
            </p:cNvPr>
            <p:cNvSpPr/>
            <p:nvPr/>
          </p:nvSpPr>
          <p:spPr>
            <a:xfrm>
              <a:off x="7930011" y="3420881"/>
              <a:ext cx="349250" cy="10341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Gram</a:t>
              </a:r>
            </a:p>
          </p:txBody>
        </p:sp>
        <p:sp>
          <p:nvSpPr>
            <p:cNvPr id="71" name="pt67">
              <a:extLst>
                <a:ext uri="{FF2B5EF4-FFF2-40B4-BE49-F238E27FC236}">
                  <a16:creationId xmlns:a16="http://schemas.microsoft.com/office/drawing/2014/main" id="{7E87F657-B1C9-50E5-AB0B-A0E8CDE65C4C}"/>
                </a:ext>
              </a:extLst>
            </p:cNvPr>
            <p:cNvSpPr/>
            <p:nvPr/>
          </p:nvSpPr>
          <p:spPr>
            <a:xfrm>
              <a:off x="8014913" y="3697512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pt68">
              <a:extLst>
                <a:ext uri="{FF2B5EF4-FFF2-40B4-BE49-F238E27FC236}">
                  <a16:creationId xmlns:a16="http://schemas.microsoft.com/office/drawing/2014/main" id="{E16CC8A8-78B0-200A-00A8-717022433EC9}"/>
                </a:ext>
              </a:extLst>
            </p:cNvPr>
            <p:cNvSpPr/>
            <p:nvPr/>
          </p:nvSpPr>
          <p:spPr>
            <a:xfrm>
              <a:off x="7994587" y="3677186"/>
              <a:ext cx="90303" cy="90303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pg69">
              <a:extLst>
                <a:ext uri="{FF2B5EF4-FFF2-40B4-BE49-F238E27FC236}">
                  <a16:creationId xmlns:a16="http://schemas.microsoft.com/office/drawing/2014/main" id="{82FF2111-6352-BC75-B6A0-7A914F00B966}"/>
                </a:ext>
              </a:extLst>
            </p:cNvPr>
            <p:cNvSpPr/>
            <p:nvPr/>
          </p:nvSpPr>
          <p:spPr>
            <a:xfrm>
              <a:off x="8006304" y="3903187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pg70">
              <a:extLst>
                <a:ext uri="{FF2B5EF4-FFF2-40B4-BE49-F238E27FC236}">
                  <a16:creationId xmlns:a16="http://schemas.microsoft.com/office/drawing/2014/main" id="{367E18A1-DFE7-B18A-018C-928F06B994D4}"/>
                </a:ext>
              </a:extLst>
            </p:cNvPr>
            <p:cNvSpPr/>
            <p:nvPr/>
          </p:nvSpPr>
          <p:spPr>
            <a:xfrm>
              <a:off x="7978929" y="3871577"/>
              <a:ext cx="121618" cy="105324"/>
            </a:xfrm>
            <a:custGeom>
              <a:avLst/>
              <a:gdLst/>
              <a:ahLst/>
              <a:cxnLst/>
              <a:rect l="0" t="0" r="0" b="0"/>
              <a:pathLst>
                <a:path w="121618" h="105324">
                  <a:moveTo>
                    <a:pt x="60809" y="0"/>
                  </a:moveTo>
                  <a:lnTo>
                    <a:pt x="121618" y="105324"/>
                  </a:lnTo>
                  <a:lnTo>
                    <a:pt x="0" y="105324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x71">
              <a:extLst>
                <a:ext uri="{FF2B5EF4-FFF2-40B4-BE49-F238E27FC236}">
                  <a16:creationId xmlns:a16="http://schemas.microsoft.com/office/drawing/2014/main" id="{055DF3D9-28F1-1EC5-08BC-1890DBF197BD}"/>
                </a:ext>
              </a:extLst>
            </p:cNvPr>
            <p:cNvSpPr/>
            <p:nvPr/>
          </p:nvSpPr>
          <p:spPr>
            <a:xfrm>
              <a:off x="8219056" y="3679555"/>
              <a:ext cx="186466" cy="8278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neg</a:t>
              </a:r>
            </a:p>
          </p:txBody>
        </p:sp>
        <p:sp>
          <p:nvSpPr>
            <p:cNvPr id="76" name="tx72">
              <a:extLst>
                <a:ext uri="{FF2B5EF4-FFF2-40B4-BE49-F238E27FC236}">
                  <a16:creationId xmlns:a16="http://schemas.microsoft.com/office/drawing/2014/main" id="{29517035-765F-EF98-D967-697FB472CC7B}"/>
                </a:ext>
              </a:extLst>
            </p:cNvPr>
            <p:cNvSpPr/>
            <p:nvPr/>
          </p:nvSpPr>
          <p:spPr>
            <a:xfrm>
              <a:off x="8219056" y="3900320"/>
              <a:ext cx="180191" cy="8147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</a:t>
              </a:r>
            </a:p>
          </p:txBody>
        </p:sp>
        <p:sp>
          <p:nvSpPr>
            <p:cNvPr id="77" name="tx73">
              <a:extLst>
                <a:ext uri="{FF2B5EF4-FFF2-40B4-BE49-F238E27FC236}">
                  <a16:creationId xmlns:a16="http://schemas.microsoft.com/office/drawing/2014/main" id="{D4839CC7-4138-4A15-7515-C752232A4283}"/>
                </a:ext>
              </a:extLst>
            </p:cNvPr>
            <p:cNvSpPr/>
            <p:nvPr/>
          </p:nvSpPr>
          <p:spPr>
            <a:xfrm>
              <a:off x="2507733" y="1529652"/>
              <a:ext cx="913015" cy="15536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PCA - Biplot</a:t>
              </a:r>
            </a:p>
          </p:txBody>
        </p:sp>
      </p:grpSp>
      <p:sp>
        <p:nvSpPr>
          <p:cNvPr id="78" name="tx35">
            <a:extLst>
              <a:ext uri="{FF2B5EF4-FFF2-40B4-BE49-F238E27FC236}">
                <a16:creationId xmlns:a16="http://schemas.microsoft.com/office/drawing/2014/main" id="{5D145A2F-220F-4C7A-7A3D-70BE889B96D0}"/>
              </a:ext>
            </a:extLst>
          </p:cNvPr>
          <p:cNvSpPr/>
          <p:nvPr/>
        </p:nvSpPr>
        <p:spPr>
          <a:xfrm>
            <a:off x="1244708" y="1647770"/>
            <a:ext cx="1670953" cy="15182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A6205">
                    <a:alpha val="100000"/>
                  </a:srgbClr>
                </a:solidFill>
                <a:latin typeface="Arial"/>
                <a:cs typeface="Arial"/>
              </a:rPr>
              <a:t>Aerobacter aerogenes</a:t>
            </a:r>
          </a:p>
        </p:txBody>
      </p:sp>
      <p:sp>
        <p:nvSpPr>
          <p:cNvPr id="79" name="tx38">
            <a:extLst>
              <a:ext uri="{FF2B5EF4-FFF2-40B4-BE49-F238E27FC236}">
                <a16:creationId xmlns:a16="http://schemas.microsoft.com/office/drawing/2014/main" id="{29256C62-2788-CADC-7925-42EE5B0F1181}"/>
              </a:ext>
            </a:extLst>
          </p:cNvPr>
          <p:cNvSpPr/>
          <p:nvPr/>
        </p:nvSpPr>
        <p:spPr>
          <a:xfrm>
            <a:off x="256289" y="1829614"/>
            <a:ext cx="1699151" cy="1499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B5906">
                    <a:alpha val="100000"/>
                  </a:srgbClr>
                </a:solidFill>
                <a:latin typeface="Arial"/>
                <a:cs typeface="Arial"/>
              </a:rPr>
              <a:t>Klebsiella pneumoniae</a:t>
            </a:r>
          </a:p>
        </p:txBody>
      </p:sp>
      <p:sp>
        <p:nvSpPr>
          <p:cNvPr id="80" name="tx39">
            <a:extLst>
              <a:ext uri="{FF2B5EF4-FFF2-40B4-BE49-F238E27FC236}">
                <a16:creationId xmlns:a16="http://schemas.microsoft.com/office/drawing/2014/main" id="{C3058138-E61F-F853-5193-194E441890EB}"/>
              </a:ext>
            </a:extLst>
          </p:cNvPr>
          <p:cNvSpPr/>
          <p:nvPr/>
        </p:nvSpPr>
        <p:spPr>
          <a:xfrm>
            <a:off x="3127715" y="1602669"/>
            <a:ext cx="2092773" cy="15182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77A03">
                    <a:alpha val="100000"/>
                  </a:srgbClr>
                </a:solidFill>
                <a:latin typeface="Arial"/>
                <a:cs typeface="Arial"/>
              </a:rPr>
              <a:t>Mycobacterium tuberculosis</a:t>
            </a:r>
          </a:p>
        </p:txBody>
      </p:sp>
      <p:sp>
        <p:nvSpPr>
          <p:cNvPr id="81" name="tx41">
            <a:extLst>
              <a:ext uri="{FF2B5EF4-FFF2-40B4-BE49-F238E27FC236}">
                <a16:creationId xmlns:a16="http://schemas.microsoft.com/office/drawing/2014/main" id="{EBA09AA2-CF02-C3FD-620C-4D7ABE0E6D69}"/>
              </a:ext>
            </a:extLst>
          </p:cNvPr>
          <p:cNvSpPr/>
          <p:nvPr/>
        </p:nvSpPr>
        <p:spPr>
          <a:xfrm>
            <a:off x="858316" y="2099601"/>
            <a:ext cx="1962006" cy="15182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C4E07">
                    <a:alpha val="100000"/>
                  </a:srgbClr>
                </a:solidFill>
                <a:latin typeface="Arial"/>
                <a:cs typeface="Arial"/>
              </a:rPr>
              <a:t>Pseudomonas aeruginosa</a:t>
            </a:r>
          </a:p>
        </p:txBody>
      </p:sp>
      <p:sp>
        <p:nvSpPr>
          <p:cNvPr id="82" name="tx45">
            <a:extLst>
              <a:ext uri="{FF2B5EF4-FFF2-40B4-BE49-F238E27FC236}">
                <a16:creationId xmlns:a16="http://schemas.microsoft.com/office/drawing/2014/main" id="{9FA88B07-81FE-BE64-0932-383033426727}"/>
              </a:ext>
            </a:extLst>
          </p:cNvPr>
          <p:cNvSpPr/>
          <p:nvPr/>
        </p:nvSpPr>
        <p:spPr>
          <a:xfrm>
            <a:off x="5477416" y="4747367"/>
            <a:ext cx="1886728" cy="1499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AFB46D">
                    <a:alpha val="100000"/>
                  </a:srgbClr>
                </a:solidFill>
                <a:latin typeface="Arial"/>
                <a:cs typeface="Arial"/>
              </a:rPr>
              <a:t>Diplococcus pneumoniae</a:t>
            </a:r>
          </a:p>
        </p:txBody>
      </p:sp>
      <p:sp>
        <p:nvSpPr>
          <p:cNvPr id="83" name="tx49">
            <a:extLst>
              <a:ext uri="{FF2B5EF4-FFF2-40B4-BE49-F238E27FC236}">
                <a16:creationId xmlns:a16="http://schemas.microsoft.com/office/drawing/2014/main" id="{4B690892-5E1A-2701-50AC-4A7DACD18B55}"/>
              </a:ext>
            </a:extLst>
          </p:cNvPr>
          <p:cNvSpPr/>
          <p:nvPr/>
        </p:nvSpPr>
        <p:spPr>
          <a:xfrm>
            <a:off x="7081306" y="4420261"/>
            <a:ext cx="2008425" cy="15382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00AFBB">
                    <a:alpha val="100000"/>
                  </a:srgbClr>
                </a:solidFill>
                <a:latin typeface="Arial"/>
                <a:cs typeface="Arial"/>
              </a:rPr>
              <a:t>Streptococcus </a:t>
            </a:r>
            <a:r>
              <a:rPr sz="1138" dirty="0" err="1">
                <a:solidFill>
                  <a:srgbClr val="00AFBB">
                    <a:alpha val="100000"/>
                  </a:srgbClr>
                </a:solidFill>
                <a:latin typeface="Arial"/>
                <a:cs typeface="Arial"/>
              </a:rPr>
              <a:t>hemolyticus</a:t>
            </a:r>
            <a:endParaRPr sz="1138" dirty="0">
              <a:solidFill>
                <a:srgbClr val="00AFBB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84" name="tx50">
            <a:extLst>
              <a:ext uri="{FF2B5EF4-FFF2-40B4-BE49-F238E27FC236}">
                <a16:creationId xmlns:a16="http://schemas.microsoft.com/office/drawing/2014/main" id="{411479C6-4C48-0DA1-E02E-57605A1876F1}"/>
              </a:ext>
            </a:extLst>
          </p:cNvPr>
          <p:cNvSpPr/>
          <p:nvPr/>
        </p:nvSpPr>
        <p:spPr>
          <a:xfrm>
            <a:off x="7824880" y="4076823"/>
            <a:ext cx="1698739" cy="15190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>
                <a:solidFill>
                  <a:srgbClr val="E7B700">
                    <a:alpha val="100000"/>
                  </a:srgbClr>
                </a:solidFill>
                <a:latin typeface="Arial"/>
                <a:cs typeface="Arial"/>
              </a:rPr>
              <a:t>Streptococcus viridans</a:t>
            </a:r>
          </a:p>
        </p:txBody>
      </p:sp>
      <p:sp>
        <p:nvSpPr>
          <p:cNvPr id="85" name="tx36">
            <a:extLst>
              <a:ext uri="{FF2B5EF4-FFF2-40B4-BE49-F238E27FC236}">
                <a16:creationId xmlns:a16="http://schemas.microsoft.com/office/drawing/2014/main" id="{2B4F5198-5264-F9E9-6CB7-E1370B19E83A}"/>
              </a:ext>
            </a:extLst>
          </p:cNvPr>
          <p:cNvSpPr/>
          <p:nvPr/>
        </p:nvSpPr>
        <p:spPr>
          <a:xfrm>
            <a:off x="2619505" y="5468504"/>
            <a:ext cx="1220193" cy="119248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77803">
                    <a:alpha val="100000"/>
                  </a:srgbClr>
                </a:solidFill>
                <a:latin typeface="Arial"/>
                <a:cs typeface="Arial"/>
              </a:rPr>
              <a:t>Brucella abortus</a:t>
            </a:r>
          </a:p>
        </p:txBody>
      </p:sp>
      <p:sp>
        <p:nvSpPr>
          <p:cNvPr id="86" name="tx37">
            <a:extLst>
              <a:ext uri="{FF2B5EF4-FFF2-40B4-BE49-F238E27FC236}">
                <a16:creationId xmlns:a16="http://schemas.microsoft.com/office/drawing/2014/main" id="{B0A87923-D53D-99A5-18D0-588727B0D756}"/>
              </a:ext>
            </a:extLst>
          </p:cNvPr>
          <p:cNvSpPr/>
          <p:nvPr/>
        </p:nvSpPr>
        <p:spPr>
          <a:xfrm>
            <a:off x="2274763" y="5177900"/>
            <a:ext cx="1173113" cy="119248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A6405">
                    <a:alpha val="100000"/>
                  </a:srgbClr>
                </a:solidFill>
                <a:latin typeface="Arial"/>
                <a:cs typeface="Arial"/>
              </a:rPr>
              <a:t>Escherichia coli</a:t>
            </a:r>
          </a:p>
        </p:txBody>
      </p:sp>
      <p:sp>
        <p:nvSpPr>
          <p:cNvPr id="87" name="tx40">
            <a:extLst>
              <a:ext uri="{FF2B5EF4-FFF2-40B4-BE49-F238E27FC236}">
                <a16:creationId xmlns:a16="http://schemas.microsoft.com/office/drawing/2014/main" id="{A3F61D2F-04FA-79F6-32D9-199685BECE5D}"/>
              </a:ext>
            </a:extLst>
          </p:cNvPr>
          <p:cNvSpPr/>
          <p:nvPr/>
        </p:nvSpPr>
        <p:spPr>
          <a:xfrm>
            <a:off x="1720000" y="5565352"/>
            <a:ext cx="1210711" cy="15182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A6505">
                    <a:alpha val="100000"/>
                  </a:srgbClr>
                </a:solidFill>
                <a:latin typeface="Arial"/>
                <a:cs typeface="Arial"/>
              </a:rPr>
              <a:t>Proteus vulgaris</a:t>
            </a:r>
          </a:p>
        </p:txBody>
      </p:sp>
      <p:sp>
        <p:nvSpPr>
          <p:cNvPr id="88" name="tx42">
            <a:extLst>
              <a:ext uri="{FF2B5EF4-FFF2-40B4-BE49-F238E27FC236}">
                <a16:creationId xmlns:a16="http://schemas.microsoft.com/office/drawing/2014/main" id="{AD5B9613-940F-87B5-9BAC-A402656CAC6B}"/>
              </a:ext>
            </a:extLst>
          </p:cNvPr>
          <p:cNvSpPr/>
          <p:nvPr/>
        </p:nvSpPr>
        <p:spPr>
          <a:xfrm>
            <a:off x="1091122" y="5863625"/>
            <a:ext cx="1473730" cy="15382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B5906">
                    <a:alpha val="100000"/>
                  </a:srgbClr>
                </a:solidFill>
                <a:latin typeface="Arial"/>
                <a:cs typeface="Arial"/>
              </a:rPr>
              <a:t>Salmonella </a:t>
            </a:r>
            <a:r>
              <a:rPr sz="1138" dirty="0" err="1">
                <a:solidFill>
                  <a:srgbClr val="FB5906">
                    <a:alpha val="100000"/>
                  </a:srgbClr>
                </a:solidFill>
                <a:latin typeface="Arial"/>
                <a:cs typeface="Arial"/>
              </a:rPr>
              <a:t>typhosa</a:t>
            </a:r>
            <a:endParaRPr sz="1138" dirty="0">
              <a:solidFill>
                <a:srgbClr val="FB5906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89" name="tx43">
            <a:extLst>
              <a:ext uri="{FF2B5EF4-FFF2-40B4-BE49-F238E27FC236}">
                <a16:creationId xmlns:a16="http://schemas.microsoft.com/office/drawing/2014/main" id="{12DB4779-F35E-A486-7DB1-A8D68E98CA4F}"/>
              </a:ext>
            </a:extLst>
          </p:cNvPr>
          <p:cNvSpPr/>
          <p:nvPr/>
        </p:nvSpPr>
        <p:spPr>
          <a:xfrm>
            <a:off x="4002497" y="5456406"/>
            <a:ext cx="1923995" cy="121328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C5007">
                    <a:alpha val="100000"/>
                  </a:srgbClr>
                </a:solidFill>
                <a:latin typeface="Arial"/>
                <a:cs typeface="Arial"/>
              </a:rPr>
              <a:t>Salmonella </a:t>
            </a:r>
            <a:r>
              <a:rPr sz="1138" dirty="0" err="1">
                <a:solidFill>
                  <a:srgbClr val="FC5007">
                    <a:alpha val="100000"/>
                  </a:srgbClr>
                </a:solidFill>
                <a:latin typeface="Arial"/>
                <a:cs typeface="Arial"/>
              </a:rPr>
              <a:t>schottmuelleri</a:t>
            </a:r>
            <a:endParaRPr sz="1138" dirty="0">
              <a:solidFill>
                <a:srgbClr val="FC5007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0" name="tx44">
            <a:extLst>
              <a:ext uri="{FF2B5EF4-FFF2-40B4-BE49-F238E27FC236}">
                <a16:creationId xmlns:a16="http://schemas.microsoft.com/office/drawing/2014/main" id="{7F8ACAD9-CD1E-1097-A0C9-A88F6BB4085B}"/>
              </a:ext>
            </a:extLst>
          </p:cNvPr>
          <p:cNvSpPr/>
          <p:nvPr/>
        </p:nvSpPr>
        <p:spPr>
          <a:xfrm>
            <a:off x="1487746" y="5722416"/>
            <a:ext cx="1257543" cy="119248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 err="1">
                <a:solidFill>
                  <a:srgbClr val="FA6605">
                    <a:alpha val="100000"/>
                  </a:srgbClr>
                </a:solidFill>
                <a:latin typeface="Arial"/>
                <a:cs typeface="Arial"/>
              </a:rPr>
              <a:t>Bacillis</a:t>
            </a:r>
            <a:r>
              <a:rPr sz="1138" dirty="0">
                <a:solidFill>
                  <a:srgbClr val="FA6605">
                    <a:alpha val="100000"/>
                  </a:srgbClr>
                </a:solidFill>
                <a:latin typeface="Arial"/>
                <a:cs typeface="Arial"/>
              </a:rPr>
              <a:t> anthracis</a:t>
            </a:r>
          </a:p>
        </p:txBody>
      </p:sp>
      <p:sp>
        <p:nvSpPr>
          <p:cNvPr id="91" name="tx46">
            <a:extLst>
              <a:ext uri="{FF2B5EF4-FFF2-40B4-BE49-F238E27FC236}">
                <a16:creationId xmlns:a16="http://schemas.microsoft.com/office/drawing/2014/main" id="{2F50FD9C-13FF-15BF-D0D5-7EA966FEC003}"/>
              </a:ext>
            </a:extLst>
          </p:cNvPr>
          <p:cNvSpPr/>
          <p:nvPr/>
        </p:nvSpPr>
        <p:spPr>
          <a:xfrm>
            <a:off x="3903807" y="5635695"/>
            <a:ext cx="1633273" cy="15382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A6305">
                    <a:alpha val="100000"/>
                  </a:srgbClr>
                </a:solidFill>
                <a:latin typeface="Arial"/>
                <a:cs typeface="Arial"/>
              </a:rPr>
              <a:t>Staphylococcus albus</a:t>
            </a:r>
          </a:p>
        </p:txBody>
      </p:sp>
      <p:sp>
        <p:nvSpPr>
          <p:cNvPr id="92" name="tx47">
            <a:extLst>
              <a:ext uri="{FF2B5EF4-FFF2-40B4-BE49-F238E27FC236}">
                <a16:creationId xmlns:a16="http://schemas.microsoft.com/office/drawing/2014/main" id="{4E80DE6D-8726-D54D-8B2D-596A6B6EAF65}"/>
              </a:ext>
            </a:extLst>
          </p:cNvPr>
          <p:cNvSpPr/>
          <p:nvPr/>
        </p:nvSpPr>
        <p:spPr>
          <a:xfrm>
            <a:off x="2582343" y="5966950"/>
            <a:ext cx="1745902" cy="15382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A6605">
                    <a:alpha val="100000"/>
                  </a:srgbClr>
                </a:solidFill>
                <a:latin typeface="Arial"/>
                <a:cs typeface="Arial"/>
              </a:rPr>
              <a:t>Staphylococcus aureus</a:t>
            </a:r>
          </a:p>
        </p:txBody>
      </p:sp>
      <p:sp>
        <p:nvSpPr>
          <p:cNvPr id="93" name="tx48">
            <a:extLst>
              <a:ext uri="{FF2B5EF4-FFF2-40B4-BE49-F238E27FC236}">
                <a16:creationId xmlns:a16="http://schemas.microsoft.com/office/drawing/2014/main" id="{9A57A94F-140D-62F8-3DFB-5EA5ED8537E1}"/>
              </a:ext>
            </a:extLst>
          </p:cNvPr>
          <p:cNvSpPr/>
          <p:nvPr/>
        </p:nvSpPr>
        <p:spPr>
          <a:xfrm>
            <a:off x="3379352" y="5797696"/>
            <a:ext cx="1595511" cy="15190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C4E07">
                    <a:alpha val="100000"/>
                  </a:srgbClr>
                </a:solidFill>
                <a:latin typeface="Arial"/>
                <a:cs typeface="Arial"/>
              </a:rPr>
              <a:t>Streptococcus </a:t>
            </a:r>
            <a:r>
              <a:rPr sz="1138" dirty="0" err="1">
                <a:solidFill>
                  <a:srgbClr val="FC4E07">
                    <a:alpha val="100000"/>
                  </a:srgbClr>
                </a:solidFill>
                <a:latin typeface="Arial"/>
                <a:cs typeface="Arial"/>
              </a:rPr>
              <a:t>fecalis</a:t>
            </a:r>
            <a:endParaRPr sz="1138" dirty="0">
              <a:solidFill>
                <a:srgbClr val="FC4E07">
                  <a:alpha val="10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6855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biologique simple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53C5D67-5780-860E-7A6C-D9B19DDABF60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0CDAEFFA-BECA-E081-2443-5D690700034B}"/>
              </a:ext>
            </a:extLst>
          </p:cNvPr>
          <p:cNvGrpSpPr/>
          <p:nvPr/>
        </p:nvGrpSpPr>
        <p:grpSpPr>
          <a:xfrm>
            <a:off x="1524000" y="1052736"/>
            <a:ext cx="8835669" cy="5411867"/>
            <a:chOff x="1995826" y="1329210"/>
            <a:chExt cx="6409696" cy="4638743"/>
          </a:xfrm>
        </p:grpSpPr>
        <p:sp>
          <p:nvSpPr>
            <p:cNvPr id="7" name="rc3">
              <a:extLst>
                <a:ext uri="{FF2B5EF4-FFF2-40B4-BE49-F238E27FC236}">
                  <a16:creationId xmlns:a16="http://schemas.microsoft.com/office/drawing/2014/main" id="{8E257335-DA0D-4C19-DABC-D66261D64B03}"/>
                </a:ext>
              </a:extLst>
            </p:cNvPr>
            <p:cNvSpPr/>
            <p:nvPr/>
          </p:nvSpPr>
          <p:spPr>
            <a:xfrm>
              <a:off x="1995826" y="1329210"/>
              <a:ext cx="6400800" cy="45720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pl4">
              <a:extLst>
                <a:ext uri="{FF2B5EF4-FFF2-40B4-BE49-F238E27FC236}">
                  <a16:creationId xmlns:a16="http://schemas.microsoft.com/office/drawing/2014/main" id="{C1D75731-20EF-0343-583F-6AC9B3651855}"/>
                </a:ext>
              </a:extLst>
            </p:cNvPr>
            <p:cNvSpPr/>
            <p:nvPr/>
          </p:nvSpPr>
          <p:spPr>
            <a:xfrm>
              <a:off x="2507733" y="5062414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pl5">
              <a:extLst>
                <a:ext uri="{FF2B5EF4-FFF2-40B4-BE49-F238E27FC236}">
                  <a16:creationId xmlns:a16="http://schemas.microsoft.com/office/drawing/2014/main" id="{B0344553-F798-8967-D8DF-B24548E593DD}"/>
                </a:ext>
              </a:extLst>
            </p:cNvPr>
            <p:cNvSpPr/>
            <p:nvPr/>
          </p:nvSpPr>
          <p:spPr>
            <a:xfrm>
              <a:off x="2507733" y="3671395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pl6">
              <a:extLst>
                <a:ext uri="{FF2B5EF4-FFF2-40B4-BE49-F238E27FC236}">
                  <a16:creationId xmlns:a16="http://schemas.microsoft.com/office/drawing/2014/main" id="{4AB31A0A-5246-177E-A20B-86D4062C714F}"/>
                </a:ext>
              </a:extLst>
            </p:cNvPr>
            <p:cNvSpPr/>
            <p:nvPr/>
          </p:nvSpPr>
          <p:spPr>
            <a:xfrm>
              <a:off x="2507733" y="2280377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pl7">
              <a:extLst>
                <a:ext uri="{FF2B5EF4-FFF2-40B4-BE49-F238E27FC236}">
                  <a16:creationId xmlns:a16="http://schemas.microsoft.com/office/drawing/2014/main" id="{92CAE716-CE53-A486-77BD-FA7F9059405D}"/>
                </a:ext>
              </a:extLst>
            </p:cNvPr>
            <p:cNvSpPr/>
            <p:nvPr/>
          </p:nvSpPr>
          <p:spPr>
            <a:xfrm>
              <a:off x="3234364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pl8">
              <a:extLst>
                <a:ext uri="{FF2B5EF4-FFF2-40B4-BE49-F238E27FC236}">
                  <a16:creationId xmlns:a16="http://schemas.microsoft.com/office/drawing/2014/main" id="{F4B8DEB5-467F-FAA3-B11F-1F3043F4FC31}"/>
                </a:ext>
              </a:extLst>
            </p:cNvPr>
            <p:cNvSpPr/>
            <p:nvPr/>
          </p:nvSpPr>
          <p:spPr>
            <a:xfrm>
              <a:off x="4235129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pl9">
              <a:extLst>
                <a:ext uri="{FF2B5EF4-FFF2-40B4-BE49-F238E27FC236}">
                  <a16:creationId xmlns:a16="http://schemas.microsoft.com/office/drawing/2014/main" id="{3616E655-9FCD-4362-0286-686C74325239}"/>
                </a:ext>
              </a:extLst>
            </p:cNvPr>
            <p:cNvSpPr/>
            <p:nvPr/>
          </p:nvSpPr>
          <p:spPr>
            <a:xfrm>
              <a:off x="5235894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pl10">
              <a:extLst>
                <a:ext uri="{FF2B5EF4-FFF2-40B4-BE49-F238E27FC236}">
                  <a16:creationId xmlns:a16="http://schemas.microsoft.com/office/drawing/2014/main" id="{3E3E2F90-1B17-A834-5801-C8958D34BC06}"/>
                </a:ext>
              </a:extLst>
            </p:cNvPr>
            <p:cNvSpPr/>
            <p:nvPr/>
          </p:nvSpPr>
          <p:spPr>
            <a:xfrm>
              <a:off x="6236659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pl11">
              <a:extLst>
                <a:ext uri="{FF2B5EF4-FFF2-40B4-BE49-F238E27FC236}">
                  <a16:creationId xmlns:a16="http://schemas.microsoft.com/office/drawing/2014/main" id="{3E2B1404-1346-F5DA-A005-B78FB630EFDE}"/>
                </a:ext>
              </a:extLst>
            </p:cNvPr>
            <p:cNvSpPr/>
            <p:nvPr/>
          </p:nvSpPr>
          <p:spPr>
            <a:xfrm>
              <a:off x="7237424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pl12">
              <a:extLst>
                <a:ext uri="{FF2B5EF4-FFF2-40B4-BE49-F238E27FC236}">
                  <a16:creationId xmlns:a16="http://schemas.microsoft.com/office/drawing/2014/main" id="{EA5751DC-7F2B-3E2D-ABEF-6E19A4F10D6E}"/>
                </a:ext>
              </a:extLst>
            </p:cNvPr>
            <p:cNvSpPr/>
            <p:nvPr/>
          </p:nvSpPr>
          <p:spPr>
            <a:xfrm>
              <a:off x="2507733" y="4366905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pl13">
              <a:extLst>
                <a:ext uri="{FF2B5EF4-FFF2-40B4-BE49-F238E27FC236}">
                  <a16:creationId xmlns:a16="http://schemas.microsoft.com/office/drawing/2014/main" id="{42E9C237-510E-29F5-BBDD-1D5AF445D5FC}"/>
                </a:ext>
              </a:extLst>
            </p:cNvPr>
            <p:cNvSpPr/>
            <p:nvPr/>
          </p:nvSpPr>
          <p:spPr>
            <a:xfrm>
              <a:off x="2507733" y="2975886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pl14">
              <a:extLst>
                <a:ext uri="{FF2B5EF4-FFF2-40B4-BE49-F238E27FC236}">
                  <a16:creationId xmlns:a16="http://schemas.microsoft.com/office/drawing/2014/main" id="{C72D5EF9-FF41-197D-6587-9CB686B7AC7D}"/>
                </a:ext>
              </a:extLst>
            </p:cNvPr>
            <p:cNvSpPr/>
            <p:nvPr/>
          </p:nvSpPr>
          <p:spPr>
            <a:xfrm>
              <a:off x="2733981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pl15">
              <a:extLst>
                <a:ext uri="{FF2B5EF4-FFF2-40B4-BE49-F238E27FC236}">
                  <a16:creationId xmlns:a16="http://schemas.microsoft.com/office/drawing/2014/main" id="{F8CE9908-D765-C03D-A7D2-F34C8D1B9246}"/>
                </a:ext>
              </a:extLst>
            </p:cNvPr>
            <p:cNvSpPr/>
            <p:nvPr/>
          </p:nvSpPr>
          <p:spPr>
            <a:xfrm>
              <a:off x="373474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pl16">
              <a:extLst>
                <a:ext uri="{FF2B5EF4-FFF2-40B4-BE49-F238E27FC236}">
                  <a16:creationId xmlns:a16="http://schemas.microsoft.com/office/drawing/2014/main" id="{82559348-B85E-512A-97ED-91009A67F138}"/>
                </a:ext>
              </a:extLst>
            </p:cNvPr>
            <p:cNvSpPr/>
            <p:nvPr/>
          </p:nvSpPr>
          <p:spPr>
            <a:xfrm>
              <a:off x="4735511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pl17">
              <a:extLst>
                <a:ext uri="{FF2B5EF4-FFF2-40B4-BE49-F238E27FC236}">
                  <a16:creationId xmlns:a16="http://schemas.microsoft.com/office/drawing/2014/main" id="{2C7BD0D1-8390-191F-31AF-F63D423E253D}"/>
                </a:ext>
              </a:extLst>
            </p:cNvPr>
            <p:cNvSpPr/>
            <p:nvPr/>
          </p:nvSpPr>
          <p:spPr>
            <a:xfrm>
              <a:off x="573627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pl18">
              <a:extLst>
                <a:ext uri="{FF2B5EF4-FFF2-40B4-BE49-F238E27FC236}">
                  <a16:creationId xmlns:a16="http://schemas.microsoft.com/office/drawing/2014/main" id="{97CCB98A-ADCC-96E8-9D20-636EBCC95DCC}"/>
                </a:ext>
              </a:extLst>
            </p:cNvPr>
            <p:cNvSpPr/>
            <p:nvPr/>
          </p:nvSpPr>
          <p:spPr>
            <a:xfrm>
              <a:off x="6737041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pt19">
              <a:extLst>
                <a:ext uri="{FF2B5EF4-FFF2-40B4-BE49-F238E27FC236}">
                  <a16:creationId xmlns:a16="http://schemas.microsoft.com/office/drawing/2014/main" id="{4143D185-74E6-4F52-0304-EFC99715D33C}"/>
                </a:ext>
              </a:extLst>
            </p:cNvPr>
            <p:cNvSpPr/>
            <p:nvPr/>
          </p:nvSpPr>
          <p:spPr>
            <a:xfrm>
              <a:off x="2719885" y="2145628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pt20">
              <a:extLst>
                <a:ext uri="{FF2B5EF4-FFF2-40B4-BE49-F238E27FC236}">
                  <a16:creationId xmlns:a16="http://schemas.microsoft.com/office/drawing/2014/main" id="{5F3485C7-23F1-77F0-29A3-3DB09D8C6D7A}"/>
                </a:ext>
              </a:extLst>
            </p:cNvPr>
            <p:cNvSpPr/>
            <p:nvPr/>
          </p:nvSpPr>
          <p:spPr>
            <a:xfrm>
              <a:off x="3425721" y="5310326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pt21">
              <a:extLst>
                <a:ext uri="{FF2B5EF4-FFF2-40B4-BE49-F238E27FC236}">
                  <a16:creationId xmlns:a16="http://schemas.microsoft.com/office/drawing/2014/main" id="{72BF8F8D-1F89-AD65-3A49-CEDE4613239C}"/>
                </a:ext>
              </a:extLst>
            </p:cNvPr>
            <p:cNvSpPr/>
            <p:nvPr/>
          </p:nvSpPr>
          <p:spPr>
            <a:xfrm>
              <a:off x="3108297" y="5064925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pt22">
              <a:extLst>
                <a:ext uri="{FF2B5EF4-FFF2-40B4-BE49-F238E27FC236}">
                  <a16:creationId xmlns:a16="http://schemas.microsoft.com/office/drawing/2014/main" id="{0D1DF2B1-2BBF-9630-AEEE-37B8361630EF}"/>
                </a:ext>
              </a:extLst>
            </p:cNvPr>
            <p:cNvSpPr/>
            <p:nvPr/>
          </p:nvSpPr>
          <p:spPr>
            <a:xfrm>
              <a:off x="2724125" y="2217041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pt23">
              <a:extLst>
                <a:ext uri="{FF2B5EF4-FFF2-40B4-BE49-F238E27FC236}">
                  <a16:creationId xmlns:a16="http://schemas.microsoft.com/office/drawing/2014/main" id="{1ADBC6A3-5A68-9824-55E8-F233133997A6}"/>
                </a:ext>
              </a:extLst>
            </p:cNvPr>
            <p:cNvSpPr/>
            <p:nvPr/>
          </p:nvSpPr>
          <p:spPr>
            <a:xfrm>
              <a:off x="3420270" y="2091264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pt24">
              <a:extLst>
                <a:ext uri="{FF2B5EF4-FFF2-40B4-BE49-F238E27FC236}">
                  <a16:creationId xmlns:a16="http://schemas.microsoft.com/office/drawing/2014/main" id="{4375F2BB-7D83-5029-44AF-32331411E11F}"/>
                </a:ext>
              </a:extLst>
            </p:cNvPr>
            <p:cNvSpPr/>
            <p:nvPr/>
          </p:nvSpPr>
          <p:spPr>
            <a:xfrm>
              <a:off x="3135700" y="5445710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pt25">
              <a:extLst>
                <a:ext uri="{FF2B5EF4-FFF2-40B4-BE49-F238E27FC236}">
                  <a16:creationId xmlns:a16="http://schemas.microsoft.com/office/drawing/2014/main" id="{77ABDCCC-189B-2C51-A02B-D787AA7740A8}"/>
                </a:ext>
              </a:extLst>
            </p:cNvPr>
            <p:cNvSpPr/>
            <p:nvPr/>
          </p:nvSpPr>
          <p:spPr>
            <a:xfrm>
              <a:off x="2806011" y="2169022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pt26">
              <a:extLst>
                <a:ext uri="{FF2B5EF4-FFF2-40B4-BE49-F238E27FC236}">
                  <a16:creationId xmlns:a16="http://schemas.microsoft.com/office/drawing/2014/main" id="{0356724D-E047-F13F-C1C2-E182F1335F6E}"/>
                </a:ext>
              </a:extLst>
            </p:cNvPr>
            <p:cNvSpPr/>
            <p:nvPr/>
          </p:nvSpPr>
          <p:spPr>
            <a:xfrm>
              <a:off x="3177227" y="5432244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pt27">
              <a:extLst>
                <a:ext uri="{FF2B5EF4-FFF2-40B4-BE49-F238E27FC236}">
                  <a16:creationId xmlns:a16="http://schemas.microsoft.com/office/drawing/2014/main" id="{CB481CEF-FA30-DD03-248D-746512A45039}"/>
                </a:ext>
              </a:extLst>
            </p:cNvPr>
            <p:cNvSpPr/>
            <p:nvPr/>
          </p:nvSpPr>
          <p:spPr>
            <a:xfrm>
              <a:off x="3238022" y="5366864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pg28">
              <a:extLst>
                <a:ext uri="{FF2B5EF4-FFF2-40B4-BE49-F238E27FC236}">
                  <a16:creationId xmlns:a16="http://schemas.microsoft.com/office/drawing/2014/main" id="{4001B9C8-D5ED-EAEB-9567-703E5291E04D}"/>
                </a:ext>
              </a:extLst>
            </p:cNvPr>
            <p:cNvSpPr/>
            <p:nvPr/>
          </p:nvSpPr>
          <p:spPr>
            <a:xfrm>
              <a:off x="3108942" y="5451826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pg29">
              <a:extLst>
                <a:ext uri="{FF2B5EF4-FFF2-40B4-BE49-F238E27FC236}">
                  <a16:creationId xmlns:a16="http://schemas.microsoft.com/office/drawing/2014/main" id="{B87DF3BB-4EA2-8C85-DF84-9B300BE3C045}"/>
                </a:ext>
              </a:extLst>
            </p:cNvPr>
            <p:cNvSpPr/>
            <p:nvPr/>
          </p:nvSpPr>
          <p:spPr>
            <a:xfrm>
              <a:off x="5508556" y="4402767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pg30">
              <a:extLst>
                <a:ext uri="{FF2B5EF4-FFF2-40B4-BE49-F238E27FC236}">
                  <a16:creationId xmlns:a16="http://schemas.microsoft.com/office/drawing/2014/main" id="{2FCAE858-FDEB-C577-B35F-9B3E9FB5A8A3}"/>
                </a:ext>
              </a:extLst>
            </p:cNvPr>
            <p:cNvSpPr/>
            <p:nvPr/>
          </p:nvSpPr>
          <p:spPr>
            <a:xfrm>
              <a:off x="3122449" y="5445088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pg31">
              <a:extLst>
                <a:ext uri="{FF2B5EF4-FFF2-40B4-BE49-F238E27FC236}">
                  <a16:creationId xmlns:a16="http://schemas.microsoft.com/office/drawing/2014/main" id="{C6D644D6-FB16-C406-7660-E38B39C56714}"/>
                </a:ext>
              </a:extLst>
            </p:cNvPr>
            <p:cNvSpPr/>
            <p:nvPr/>
          </p:nvSpPr>
          <p:spPr>
            <a:xfrm>
              <a:off x="3111596" y="5450326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pg32">
              <a:extLst>
                <a:ext uri="{FF2B5EF4-FFF2-40B4-BE49-F238E27FC236}">
                  <a16:creationId xmlns:a16="http://schemas.microsoft.com/office/drawing/2014/main" id="{37686995-57BB-2F17-EAD2-2E8C6C9EED81}"/>
                </a:ext>
              </a:extLst>
            </p:cNvPr>
            <p:cNvSpPr/>
            <p:nvPr/>
          </p:nvSpPr>
          <p:spPr>
            <a:xfrm>
              <a:off x="3267920" y="5370875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pg33">
              <a:extLst>
                <a:ext uri="{FF2B5EF4-FFF2-40B4-BE49-F238E27FC236}">
                  <a16:creationId xmlns:a16="http://schemas.microsoft.com/office/drawing/2014/main" id="{34A8BD64-E2BA-0C9A-EB5C-186104422624}"/>
                </a:ext>
              </a:extLst>
            </p:cNvPr>
            <p:cNvSpPr/>
            <p:nvPr/>
          </p:nvSpPr>
          <p:spPr>
            <a:xfrm>
              <a:off x="5972914" y="4174666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pg34">
              <a:extLst>
                <a:ext uri="{FF2B5EF4-FFF2-40B4-BE49-F238E27FC236}">
                  <a16:creationId xmlns:a16="http://schemas.microsoft.com/office/drawing/2014/main" id="{1A0E6DE7-BA48-A2BA-DB26-9DF7F95EDF99}"/>
                </a:ext>
              </a:extLst>
            </p:cNvPr>
            <p:cNvSpPr/>
            <p:nvPr/>
          </p:nvSpPr>
          <p:spPr>
            <a:xfrm>
              <a:off x="7450831" y="3838216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pt35">
              <a:extLst>
                <a:ext uri="{FF2B5EF4-FFF2-40B4-BE49-F238E27FC236}">
                  <a16:creationId xmlns:a16="http://schemas.microsoft.com/office/drawing/2014/main" id="{496B46D8-86B2-A405-1DED-168389EE8955}"/>
                </a:ext>
              </a:extLst>
            </p:cNvPr>
            <p:cNvSpPr/>
            <p:nvPr/>
          </p:nvSpPr>
          <p:spPr>
            <a:xfrm>
              <a:off x="3063592" y="3895566"/>
              <a:ext cx="90303" cy="90303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pg36">
              <a:extLst>
                <a:ext uri="{FF2B5EF4-FFF2-40B4-BE49-F238E27FC236}">
                  <a16:creationId xmlns:a16="http://schemas.microsoft.com/office/drawing/2014/main" id="{C057206A-501A-3F40-4103-1815E2E7751E}"/>
                </a:ext>
              </a:extLst>
            </p:cNvPr>
            <p:cNvSpPr/>
            <p:nvPr/>
          </p:nvSpPr>
          <p:spPr>
            <a:xfrm>
              <a:off x="4478798" y="4844643"/>
              <a:ext cx="121618" cy="105324"/>
            </a:xfrm>
            <a:custGeom>
              <a:avLst/>
              <a:gdLst/>
              <a:ahLst/>
              <a:cxnLst/>
              <a:rect l="0" t="0" r="0" b="0"/>
              <a:pathLst>
                <a:path w="121618" h="105324">
                  <a:moveTo>
                    <a:pt x="60809" y="0"/>
                  </a:moveTo>
                  <a:lnTo>
                    <a:pt x="121618" y="105324"/>
                  </a:lnTo>
                  <a:lnTo>
                    <a:pt x="0" y="105324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pl37">
              <a:extLst>
                <a:ext uri="{FF2B5EF4-FFF2-40B4-BE49-F238E27FC236}">
                  <a16:creationId xmlns:a16="http://schemas.microsoft.com/office/drawing/2014/main" id="{FD6C822B-E829-8CC1-76D1-68DA8AA13228}"/>
                </a:ext>
              </a:extLst>
            </p:cNvPr>
            <p:cNvSpPr/>
            <p:nvPr/>
          </p:nvSpPr>
          <p:spPr>
            <a:xfrm>
              <a:off x="2507733" y="4366905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pl38">
              <a:extLst>
                <a:ext uri="{FF2B5EF4-FFF2-40B4-BE49-F238E27FC236}">
                  <a16:creationId xmlns:a16="http://schemas.microsoft.com/office/drawing/2014/main" id="{D72C36A9-0363-D3D9-F161-6D2E2ECB470E}"/>
                </a:ext>
              </a:extLst>
            </p:cNvPr>
            <p:cNvSpPr/>
            <p:nvPr/>
          </p:nvSpPr>
          <p:spPr>
            <a:xfrm>
              <a:off x="373474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x39">
              <a:extLst>
                <a:ext uri="{FF2B5EF4-FFF2-40B4-BE49-F238E27FC236}">
                  <a16:creationId xmlns:a16="http://schemas.microsoft.com/office/drawing/2014/main" id="{D5F9A10B-B5E2-6C98-00FE-AB64D3567F96}"/>
                </a:ext>
              </a:extLst>
            </p:cNvPr>
            <p:cNvSpPr/>
            <p:nvPr/>
          </p:nvSpPr>
          <p:spPr>
            <a:xfrm>
              <a:off x="2637596" y="1996310"/>
              <a:ext cx="554375" cy="13218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 dirty="0">
                  <a:solidFill>
                    <a:srgbClr val="4682B4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penicillin</a:t>
              </a:r>
            </a:p>
          </p:txBody>
        </p:sp>
        <p:sp>
          <p:nvSpPr>
            <p:cNvPr id="44" name="tx40">
              <a:extLst>
                <a:ext uri="{FF2B5EF4-FFF2-40B4-BE49-F238E27FC236}">
                  <a16:creationId xmlns:a16="http://schemas.microsoft.com/office/drawing/2014/main" id="{D628FA3D-EF8B-64E8-6609-F5F5B5DFB131}"/>
                </a:ext>
              </a:extLst>
            </p:cNvPr>
            <p:cNvSpPr/>
            <p:nvPr/>
          </p:nvSpPr>
          <p:spPr>
            <a:xfrm>
              <a:off x="5119633" y="3579368"/>
              <a:ext cx="819318" cy="1338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682B4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streptomycin</a:t>
              </a:r>
            </a:p>
          </p:txBody>
        </p:sp>
        <p:sp>
          <p:nvSpPr>
            <p:cNvPr id="45" name="tx41">
              <a:extLst>
                <a:ext uri="{FF2B5EF4-FFF2-40B4-BE49-F238E27FC236}">
                  <a16:creationId xmlns:a16="http://schemas.microsoft.com/office/drawing/2014/main" id="{267F5B05-00A4-B637-BF54-ADADD514F04E}"/>
                </a:ext>
              </a:extLst>
            </p:cNvPr>
            <p:cNvSpPr/>
            <p:nvPr/>
          </p:nvSpPr>
          <p:spPr>
            <a:xfrm>
              <a:off x="5431928" y="3798700"/>
              <a:ext cx="618600" cy="1338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3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682B4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neomycin</a:t>
              </a:r>
            </a:p>
          </p:txBody>
        </p:sp>
        <p:sp>
          <p:nvSpPr>
            <p:cNvPr id="46" name="pl42">
              <a:extLst>
                <a:ext uri="{FF2B5EF4-FFF2-40B4-BE49-F238E27FC236}">
                  <a16:creationId xmlns:a16="http://schemas.microsoft.com/office/drawing/2014/main" id="{AE3A0DB0-18C2-4BFE-B2C1-0F2FBFFE13E9}"/>
                </a:ext>
              </a:extLst>
            </p:cNvPr>
            <p:cNvSpPr/>
            <p:nvPr/>
          </p:nvSpPr>
          <p:spPr>
            <a:xfrm>
              <a:off x="3062478" y="1966651"/>
              <a:ext cx="672268" cy="2400253"/>
            </a:xfrm>
            <a:custGeom>
              <a:avLst/>
              <a:gdLst/>
              <a:ahLst/>
              <a:cxnLst/>
              <a:rect l="0" t="0" r="0" b="0"/>
              <a:pathLst>
                <a:path w="672268" h="2400253">
                  <a:moveTo>
                    <a:pt x="672268" y="2400253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pl43">
              <a:extLst>
                <a:ext uri="{FF2B5EF4-FFF2-40B4-BE49-F238E27FC236}">
                  <a16:creationId xmlns:a16="http://schemas.microsoft.com/office/drawing/2014/main" id="{BF4650A9-D989-6AC9-BE3D-B7E750DD85A8}"/>
                </a:ext>
              </a:extLst>
            </p:cNvPr>
            <p:cNvSpPr/>
            <p:nvPr/>
          </p:nvSpPr>
          <p:spPr>
            <a:xfrm>
              <a:off x="3044629" y="1966651"/>
              <a:ext cx="69331" cy="69752"/>
            </a:xfrm>
            <a:custGeom>
              <a:avLst/>
              <a:gdLst/>
              <a:ahLst/>
              <a:cxnLst/>
              <a:rect l="0" t="0" r="0" b="0"/>
              <a:pathLst>
                <a:path w="69331" h="69752">
                  <a:moveTo>
                    <a:pt x="69331" y="50333"/>
                  </a:moveTo>
                  <a:lnTo>
                    <a:pt x="17848" y="0"/>
                  </a:lnTo>
                  <a:lnTo>
                    <a:pt x="0" y="69752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pl44">
              <a:extLst>
                <a:ext uri="{FF2B5EF4-FFF2-40B4-BE49-F238E27FC236}">
                  <a16:creationId xmlns:a16="http://schemas.microsoft.com/office/drawing/2014/main" id="{6411A12F-B8D4-2DFD-1707-7E882A74A071}"/>
                </a:ext>
              </a:extLst>
            </p:cNvPr>
            <p:cNvSpPr/>
            <p:nvPr/>
          </p:nvSpPr>
          <p:spPr>
            <a:xfrm>
              <a:off x="3734746" y="3770694"/>
              <a:ext cx="1647975" cy="596210"/>
            </a:xfrm>
            <a:custGeom>
              <a:avLst/>
              <a:gdLst/>
              <a:ahLst/>
              <a:cxnLst/>
              <a:rect l="0" t="0" r="0" b="0"/>
              <a:pathLst>
                <a:path w="1647975" h="596210">
                  <a:moveTo>
                    <a:pt x="0" y="596210"/>
                  </a:moveTo>
                  <a:lnTo>
                    <a:pt x="1647975" y="0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pl45">
              <a:extLst>
                <a:ext uri="{FF2B5EF4-FFF2-40B4-BE49-F238E27FC236}">
                  <a16:creationId xmlns:a16="http://schemas.microsoft.com/office/drawing/2014/main" id="{8E0DC204-ADEE-565D-79EF-A82940F0D480}"/>
                </a:ext>
              </a:extLst>
            </p:cNvPr>
            <p:cNvSpPr/>
            <p:nvPr/>
          </p:nvSpPr>
          <p:spPr>
            <a:xfrm>
              <a:off x="5311840" y="3758055"/>
              <a:ext cx="70881" cy="67705"/>
            </a:xfrm>
            <a:custGeom>
              <a:avLst/>
              <a:gdLst/>
              <a:ahLst/>
              <a:cxnLst/>
              <a:rect l="0" t="0" r="0" b="0"/>
              <a:pathLst>
                <a:path w="70881" h="67705">
                  <a:moveTo>
                    <a:pt x="24494" y="67705"/>
                  </a:moveTo>
                  <a:lnTo>
                    <a:pt x="70881" y="12639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pl46">
              <a:extLst>
                <a:ext uri="{FF2B5EF4-FFF2-40B4-BE49-F238E27FC236}">
                  <a16:creationId xmlns:a16="http://schemas.microsoft.com/office/drawing/2014/main" id="{DAAC4EE5-A421-05F9-1A74-CFE0DD0C9D69}"/>
                </a:ext>
              </a:extLst>
            </p:cNvPr>
            <p:cNvSpPr/>
            <p:nvPr/>
          </p:nvSpPr>
          <p:spPr>
            <a:xfrm>
              <a:off x="3734746" y="3990117"/>
              <a:ext cx="1674882" cy="376787"/>
            </a:xfrm>
            <a:custGeom>
              <a:avLst/>
              <a:gdLst/>
              <a:ahLst/>
              <a:cxnLst/>
              <a:rect l="0" t="0" r="0" b="0"/>
              <a:pathLst>
                <a:path w="1674882" h="376787">
                  <a:moveTo>
                    <a:pt x="0" y="376787"/>
                  </a:moveTo>
                  <a:lnTo>
                    <a:pt x="1674882" y="0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pl47">
              <a:extLst>
                <a:ext uri="{FF2B5EF4-FFF2-40B4-BE49-F238E27FC236}">
                  <a16:creationId xmlns:a16="http://schemas.microsoft.com/office/drawing/2014/main" id="{B62695F8-1BF6-3E78-0929-1EAC21C9D02D}"/>
                </a:ext>
              </a:extLst>
            </p:cNvPr>
            <p:cNvSpPr/>
            <p:nvPr/>
          </p:nvSpPr>
          <p:spPr>
            <a:xfrm>
              <a:off x="5340895" y="3968680"/>
              <a:ext cx="68734" cy="70244"/>
            </a:xfrm>
            <a:custGeom>
              <a:avLst/>
              <a:gdLst/>
              <a:ahLst/>
              <a:cxnLst/>
              <a:rect l="0" t="0" r="0" b="0"/>
              <a:pathLst>
                <a:path w="68734" h="70244">
                  <a:moveTo>
                    <a:pt x="15802" y="70244"/>
                  </a:moveTo>
                  <a:lnTo>
                    <a:pt x="68734" y="21436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4682B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pl48">
              <a:extLst>
                <a:ext uri="{FF2B5EF4-FFF2-40B4-BE49-F238E27FC236}">
                  <a16:creationId xmlns:a16="http://schemas.microsoft.com/office/drawing/2014/main" id="{92C7582E-54E5-3BB8-40E8-067B321AA8B4}"/>
                </a:ext>
              </a:extLst>
            </p:cNvPr>
            <p:cNvSpPr/>
            <p:nvPr/>
          </p:nvSpPr>
          <p:spPr>
            <a:xfrm>
              <a:off x="2507733" y="4366905"/>
              <a:ext cx="5213510" cy="0"/>
            </a:xfrm>
            <a:custGeom>
              <a:avLst/>
              <a:gdLst/>
              <a:ahLst/>
              <a:cxnLst/>
              <a:rect l="0" t="0" r="0" b="0"/>
              <a:pathLst>
                <a:path w="5213510">
                  <a:moveTo>
                    <a:pt x="0" y="0"/>
                  </a:moveTo>
                  <a:lnTo>
                    <a:pt x="5213510" y="0"/>
                  </a:lnTo>
                  <a:lnTo>
                    <a:pt x="521351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pl49">
              <a:extLst>
                <a:ext uri="{FF2B5EF4-FFF2-40B4-BE49-F238E27FC236}">
                  <a16:creationId xmlns:a16="http://schemas.microsoft.com/office/drawing/2014/main" id="{24E4BA8B-3E8B-461C-672A-CF6300A3C4EC}"/>
                </a:ext>
              </a:extLst>
            </p:cNvPr>
            <p:cNvSpPr/>
            <p:nvPr/>
          </p:nvSpPr>
          <p:spPr>
            <a:xfrm>
              <a:off x="3734746" y="1790462"/>
              <a:ext cx="0" cy="3876160"/>
            </a:xfrm>
            <a:custGeom>
              <a:avLst/>
              <a:gdLst/>
              <a:ahLst/>
              <a:cxnLst/>
              <a:rect l="0" t="0" r="0" b="0"/>
              <a:pathLst>
                <a:path h="3876160">
                  <a:moveTo>
                    <a:pt x="0" y="387616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x50">
              <a:extLst>
                <a:ext uri="{FF2B5EF4-FFF2-40B4-BE49-F238E27FC236}">
                  <a16:creationId xmlns:a16="http://schemas.microsoft.com/office/drawing/2014/main" id="{1053FB07-C315-6E2D-108E-583B28AC33F1}"/>
                </a:ext>
              </a:extLst>
            </p:cNvPr>
            <p:cNvSpPr/>
            <p:nvPr/>
          </p:nvSpPr>
          <p:spPr>
            <a:xfrm>
              <a:off x="2382947" y="4325213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5" name="tx51">
              <a:extLst>
                <a:ext uri="{FF2B5EF4-FFF2-40B4-BE49-F238E27FC236}">
                  <a16:creationId xmlns:a16="http://schemas.microsoft.com/office/drawing/2014/main" id="{069101FF-AEE8-BCB5-EB2D-85156E3795E5}"/>
                </a:ext>
              </a:extLst>
            </p:cNvPr>
            <p:cNvSpPr/>
            <p:nvPr/>
          </p:nvSpPr>
          <p:spPr>
            <a:xfrm>
              <a:off x="2382947" y="2935559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" name="pl52">
              <a:extLst>
                <a:ext uri="{FF2B5EF4-FFF2-40B4-BE49-F238E27FC236}">
                  <a16:creationId xmlns:a16="http://schemas.microsoft.com/office/drawing/2014/main" id="{B6C6388B-B4CC-E7F9-F6F8-E487BD29B993}"/>
                </a:ext>
              </a:extLst>
            </p:cNvPr>
            <p:cNvSpPr/>
            <p:nvPr/>
          </p:nvSpPr>
          <p:spPr>
            <a:xfrm>
              <a:off x="2472938" y="4366905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pl53">
              <a:extLst>
                <a:ext uri="{FF2B5EF4-FFF2-40B4-BE49-F238E27FC236}">
                  <a16:creationId xmlns:a16="http://schemas.microsoft.com/office/drawing/2014/main" id="{8EECB635-8490-AA5E-1A6E-8AAEADFB08A0}"/>
                </a:ext>
              </a:extLst>
            </p:cNvPr>
            <p:cNvSpPr/>
            <p:nvPr/>
          </p:nvSpPr>
          <p:spPr>
            <a:xfrm>
              <a:off x="2472938" y="297588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pl54">
              <a:extLst>
                <a:ext uri="{FF2B5EF4-FFF2-40B4-BE49-F238E27FC236}">
                  <a16:creationId xmlns:a16="http://schemas.microsoft.com/office/drawing/2014/main" id="{1E8A76A8-38AB-847D-7BC9-0AD4E7AED1C2}"/>
                </a:ext>
              </a:extLst>
            </p:cNvPr>
            <p:cNvSpPr/>
            <p:nvPr/>
          </p:nvSpPr>
          <p:spPr>
            <a:xfrm>
              <a:off x="2733981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pl55">
              <a:extLst>
                <a:ext uri="{FF2B5EF4-FFF2-40B4-BE49-F238E27FC236}">
                  <a16:creationId xmlns:a16="http://schemas.microsoft.com/office/drawing/2014/main" id="{1F249D8D-A5AE-120A-BD74-2A5D96BCAE19}"/>
                </a:ext>
              </a:extLst>
            </p:cNvPr>
            <p:cNvSpPr/>
            <p:nvPr/>
          </p:nvSpPr>
          <p:spPr>
            <a:xfrm>
              <a:off x="3734746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pl56">
              <a:extLst>
                <a:ext uri="{FF2B5EF4-FFF2-40B4-BE49-F238E27FC236}">
                  <a16:creationId xmlns:a16="http://schemas.microsoft.com/office/drawing/2014/main" id="{CF73AFBA-9C0B-5D7D-C720-66122CDBC2A7}"/>
                </a:ext>
              </a:extLst>
            </p:cNvPr>
            <p:cNvSpPr/>
            <p:nvPr/>
          </p:nvSpPr>
          <p:spPr>
            <a:xfrm>
              <a:off x="4735511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pl57">
              <a:extLst>
                <a:ext uri="{FF2B5EF4-FFF2-40B4-BE49-F238E27FC236}">
                  <a16:creationId xmlns:a16="http://schemas.microsoft.com/office/drawing/2014/main" id="{63B96E13-F1B9-F058-603F-1E0E7EDB6CF8}"/>
                </a:ext>
              </a:extLst>
            </p:cNvPr>
            <p:cNvSpPr/>
            <p:nvPr/>
          </p:nvSpPr>
          <p:spPr>
            <a:xfrm>
              <a:off x="5736276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pl58">
              <a:extLst>
                <a:ext uri="{FF2B5EF4-FFF2-40B4-BE49-F238E27FC236}">
                  <a16:creationId xmlns:a16="http://schemas.microsoft.com/office/drawing/2014/main" id="{EEC1BCD3-E9A0-97EB-9987-4F5314F64269}"/>
                </a:ext>
              </a:extLst>
            </p:cNvPr>
            <p:cNvSpPr/>
            <p:nvPr/>
          </p:nvSpPr>
          <p:spPr>
            <a:xfrm>
              <a:off x="6737041" y="5666622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x59">
              <a:extLst>
                <a:ext uri="{FF2B5EF4-FFF2-40B4-BE49-F238E27FC236}">
                  <a16:creationId xmlns:a16="http://schemas.microsoft.com/office/drawing/2014/main" id="{DDE62844-7F4A-A983-1119-643588A53168}"/>
                </a:ext>
              </a:extLst>
            </p:cNvPr>
            <p:cNvSpPr/>
            <p:nvPr/>
          </p:nvSpPr>
          <p:spPr>
            <a:xfrm>
              <a:off x="2684295" y="5728925"/>
              <a:ext cx="99372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64" name="tx60">
              <a:extLst>
                <a:ext uri="{FF2B5EF4-FFF2-40B4-BE49-F238E27FC236}">
                  <a16:creationId xmlns:a16="http://schemas.microsoft.com/office/drawing/2014/main" id="{4D52E903-7982-F38F-C488-66A790170C18}"/>
                </a:ext>
              </a:extLst>
            </p:cNvPr>
            <p:cNvSpPr/>
            <p:nvPr/>
          </p:nvSpPr>
          <p:spPr>
            <a:xfrm>
              <a:off x="3703669" y="5727561"/>
              <a:ext cx="62155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5" name="tx61">
              <a:extLst>
                <a:ext uri="{FF2B5EF4-FFF2-40B4-BE49-F238E27FC236}">
                  <a16:creationId xmlns:a16="http://schemas.microsoft.com/office/drawing/2014/main" id="{F75E4F47-2A96-9384-8D06-C18D869C964E}"/>
                </a:ext>
              </a:extLst>
            </p:cNvPr>
            <p:cNvSpPr/>
            <p:nvPr/>
          </p:nvSpPr>
          <p:spPr>
            <a:xfrm>
              <a:off x="4704434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6" name="tx62">
              <a:extLst>
                <a:ext uri="{FF2B5EF4-FFF2-40B4-BE49-F238E27FC236}">
                  <a16:creationId xmlns:a16="http://schemas.microsoft.com/office/drawing/2014/main" id="{1190C1FA-CD94-30AE-548B-772F3105A1CF}"/>
                </a:ext>
              </a:extLst>
            </p:cNvPr>
            <p:cNvSpPr/>
            <p:nvPr/>
          </p:nvSpPr>
          <p:spPr>
            <a:xfrm>
              <a:off x="5705199" y="5728925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7" name="tx63">
              <a:extLst>
                <a:ext uri="{FF2B5EF4-FFF2-40B4-BE49-F238E27FC236}">
                  <a16:creationId xmlns:a16="http://schemas.microsoft.com/office/drawing/2014/main" id="{46590A8F-2390-D53A-07A2-C4B2F110A812}"/>
                </a:ext>
              </a:extLst>
            </p:cNvPr>
            <p:cNvSpPr/>
            <p:nvPr/>
          </p:nvSpPr>
          <p:spPr>
            <a:xfrm>
              <a:off x="6705963" y="5727506"/>
              <a:ext cx="62155" cy="817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4D4D4D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8" name="tx64">
              <a:extLst>
                <a:ext uri="{FF2B5EF4-FFF2-40B4-BE49-F238E27FC236}">
                  <a16:creationId xmlns:a16="http://schemas.microsoft.com/office/drawing/2014/main" id="{41F669E9-D72A-95B5-8A4B-CF1499A387DC}"/>
                </a:ext>
              </a:extLst>
            </p:cNvPr>
            <p:cNvSpPr/>
            <p:nvPr/>
          </p:nvSpPr>
          <p:spPr>
            <a:xfrm>
              <a:off x="4687510" y="5836848"/>
              <a:ext cx="853957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Dim1 (57.9%)</a:t>
              </a:r>
            </a:p>
          </p:txBody>
        </p:sp>
        <p:sp>
          <p:nvSpPr>
            <p:cNvPr id="69" name="tx65">
              <a:extLst>
                <a:ext uri="{FF2B5EF4-FFF2-40B4-BE49-F238E27FC236}">
                  <a16:creationId xmlns:a16="http://schemas.microsoft.com/office/drawing/2014/main" id="{FCA28C3C-5C89-9742-35D3-DB14E77C1C88}"/>
                </a:ext>
              </a:extLst>
            </p:cNvPr>
            <p:cNvSpPr/>
            <p:nvPr/>
          </p:nvSpPr>
          <p:spPr>
            <a:xfrm rot="-5400000">
              <a:off x="1825739" y="3662989"/>
              <a:ext cx="853957" cy="13110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Dim2 (31.4%)</a:t>
              </a:r>
            </a:p>
          </p:txBody>
        </p:sp>
        <p:sp>
          <p:nvSpPr>
            <p:cNvPr id="70" name="tx66">
              <a:extLst>
                <a:ext uri="{FF2B5EF4-FFF2-40B4-BE49-F238E27FC236}">
                  <a16:creationId xmlns:a16="http://schemas.microsoft.com/office/drawing/2014/main" id="{0066467D-29B2-82EB-2554-99828C3C81C0}"/>
                </a:ext>
              </a:extLst>
            </p:cNvPr>
            <p:cNvSpPr/>
            <p:nvPr/>
          </p:nvSpPr>
          <p:spPr>
            <a:xfrm>
              <a:off x="7930011" y="3420881"/>
              <a:ext cx="349250" cy="10341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Gram</a:t>
              </a:r>
            </a:p>
          </p:txBody>
        </p:sp>
        <p:sp>
          <p:nvSpPr>
            <p:cNvPr id="71" name="pt67">
              <a:extLst>
                <a:ext uri="{FF2B5EF4-FFF2-40B4-BE49-F238E27FC236}">
                  <a16:creationId xmlns:a16="http://schemas.microsoft.com/office/drawing/2014/main" id="{7E87F657-B1C9-50E5-AB0B-A0E8CDE65C4C}"/>
                </a:ext>
              </a:extLst>
            </p:cNvPr>
            <p:cNvSpPr/>
            <p:nvPr/>
          </p:nvSpPr>
          <p:spPr>
            <a:xfrm>
              <a:off x="8014913" y="3697512"/>
              <a:ext cx="49651" cy="49651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pt68">
              <a:extLst>
                <a:ext uri="{FF2B5EF4-FFF2-40B4-BE49-F238E27FC236}">
                  <a16:creationId xmlns:a16="http://schemas.microsoft.com/office/drawing/2014/main" id="{E16CC8A8-78B0-200A-00A8-717022433EC9}"/>
                </a:ext>
              </a:extLst>
            </p:cNvPr>
            <p:cNvSpPr/>
            <p:nvPr/>
          </p:nvSpPr>
          <p:spPr>
            <a:xfrm>
              <a:off x="7994587" y="3677186"/>
              <a:ext cx="90303" cy="90303"/>
            </a:xfrm>
            <a:prstGeom prst="ellipse">
              <a:avLst/>
            </a:prstGeom>
            <a:solidFill>
              <a:srgbClr val="0073C2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pg69">
              <a:extLst>
                <a:ext uri="{FF2B5EF4-FFF2-40B4-BE49-F238E27FC236}">
                  <a16:creationId xmlns:a16="http://schemas.microsoft.com/office/drawing/2014/main" id="{82FF2111-6352-BC75-B6A0-7A914F00B966}"/>
                </a:ext>
              </a:extLst>
            </p:cNvPr>
            <p:cNvSpPr/>
            <p:nvPr/>
          </p:nvSpPr>
          <p:spPr>
            <a:xfrm>
              <a:off x="8006304" y="3903187"/>
              <a:ext cx="66869" cy="57910"/>
            </a:xfrm>
            <a:custGeom>
              <a:avLst/>
              <a:gdLst/>
              <a:ahLst/>
              <a:cxnLst/>
              <a:rect l="0" t="0" r="0" b="0"/>
              <a:pathLst>
                <a:path w="66869" h="57910">
                  <a:moveTo>
                    <a:pt x="33434" y="0"/>
                  </a:moveTo>
                  <a:lnTo>
                    <a:pt x="66869" y="57910"/>
                  </a:lnTo>
                  <a:lnTo>
                    <a:pt x="0" y="57910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pg70">
              <a:extLst>
                <a:ext uri="{FF2B5EF4-FFF2-40B4-BE49-F238E27FC236}">
                  <a16:creationId xmlns:a16="http://schemas.microsoft.com/office/drawing/2014/main" id="{367E18A1-DFE7-B18A-018C-928F06B994D4}"/>
                </a:ext>
              </a:extLst>
            </p:cNvPr>
            <p:cNvSpPr/>
            <p:nvPr/>
          </p:nvSpPr>
          <p:spPr>
            <a:xfrm>
              <a:off x="7978929" y="3871577"/>
              <a:ext cx="121618" cy="105324"/>
            </a:xfrm>
            <a:custGeom>
              <a:avLst/>
              <a:gdLst/>
              <a:ahLst/>
              <a:cxnLst/>
              <a:rect l="0" t="0" r="0" b="0"/>
              <a:pathLst>
                <a:path w="121618" h="105324">
                  <a:moveTo>
                    <a:pt x="60809" y="0"/>
                  </a:moveTo>
                  <a:lnTo>
                    <a:pt x="121618" y="105324"/>
                  </a:lnTo>
                  <a:lnTo>
                    <a:pt x="0" y="105324"/>
                  </a:lnTo>
                  <a:close/>
                </a:path>
              </a:pathLst>
            </a:custGeom>
            <a:solidFill>
              <a:srgbClr val="EFC000">
                <a:alpha val="100000"/>
              </a:srgbClr>
            </a:solidFill>
          </p:spPr>
          <p:txBody>
            <a:bodyPr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x71">
              <a:extLst>
                <a:ext uri="{FF2B5EF4-FFF2-40B4-BE49-F238E27FC236}">
                  <a16:creationId xmlns:a16="http://schemas.microsoft.com/office/drawing/2014/main" id="{055DF3D9-28F1-1EC5-08BC-1890DBF197BD}"/>
                </a:ext>
              </a:extLst>
            </p:cNvPr>
            <p:cNvSpPr/>
            <p:nvPr/>
          </p:nvSpPr>
          <p:spPr>
            <a:xfrm>
              <a:off x="8219056" y="3679555"/>
              <a:ext cx="186466" cy="8278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neg</a:t>
              </a:r>
            </a:p>
          </p:txBody>
        </p:sp>
        <p:sp>
          <p:nvSpPr>
            <p:cNvPr id="76" name="tx72">
              <a:extLst>
                <a:ext uri="{FF2B5EF4-FFF2-40B4-BE49-F238E27FC236}">
                  <a16:creationId xmlns:a16="http://schemas.microsoft.com/office/drawing/2014/main" id="{29517035-765F-EF98-D967-697FB472CC7B}"/>
                </a:ext>
              </a:extLst>
            </p:cNvPr>
            <p:cNvSpPr/>
            <p:nvPr/>
          </p:nvSpPr>
          <p:spPr>
            <a:xfrm>
              <a:off x="8219056" y="3900320"/>
              <a:ext cx="180191" cy="8147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</a:t>
              </a:r>
            </a:p>
          </p:txBody>
        </p:sp>
        <p:sp>
          <p:nvSpPr>
            <p:cNvPr id="77" name="tx73">
              <a:extLst>
                <a:ext uri="{FF2B5EF4-FFF2-40B4-BE49-F238E27FC236}">
                  <a16:creationId xmlns:a16="http://schemas.microsoft.com/office/drawing/2014/main" id="{D4839CC7-4138-4A15-7515-C752232A4283}"/>
                </a:ext>
              </a:extLst>
            </p:cNvPr>
            <p:cNvSpPr/>
            <p:nvPr/>
          </p:nvSpPr>
          <p:spPr>
            <a:xfrm>
              <a:off x="2507733" y="1529652"/>
              <a:ext cx="913015" cy="15536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3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PCA - Biplot</a:t>
              </a:r>
            </a:p>
          </p:txBody>
        </p:sp>
      </p:grpSp>
      <p:sp>
        <p:nvSpPr>
          <p:cNvPr id="78" name="tx35">
            <a:extLst>
              <a:ext uri="{FF2B5EF4-FFF2-40B4-BE49-F238E27FC236}">
                <a16:creationId xmlns:a16="http://schemas.microsoft.com/office/drawing/2014/main" id="{5D145A2F-220F-4C7A-7A3D-70BE889B96D0}"/>
              </a:ext>
            </a:extLst>
          </p:cNvPr>
          <p:cNvSpPr/>
          <p:nvPr/>
        </p:nvSpPr>
        <p:spPr>
          <a:xfrm>
            <a:off x="1244708" y="1647770"/>
            <a:ext cx="1670953" cy="15182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A6205">
                    <a:alpha val="100000"/>
                  </a:srgbClr>
                </a:solidFill>
                <a:latin typeface="Arial"/>
                <a:cs typeface="Arial"/>
              </a:rPr>
              <a:t>Aerobacter aerogenes</a:t>
            </a:r>
          </a:p>
        </p:txBody>
      </p:sp>
      <p:sp>
        <p:nvSpPr>
          <p:cNvPr id="79" name="tx38">
            <a:extLst>
              <a:ext uri="{FF2B5EF4-FFF2-40B4-BE49-F238E27FC236}">
                <a16:creationId xmlns:a16="http://schemas.microsoft.com/office/drawing/2014/main" id="{29256C62-2788-CADC-7925-42EE5B0F1181}"/>
              </a:ext>
            </a:extLst>
          </p:cNvPr>
          <p:cNvSpPr/>
          <p:nvPr/>
        </p:nvSpPr>
        <p:spPr>
          <a:xfrm>
            <a:off x="256289" y="1829614"/>
            <a:ext cx="1699151" cy="1499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B5906">
                    <a:alpha val="100000"/>
                  </a:srgbClr>
                </a:solidFill>
                <a:latin typeface="Arial"/>
                <a:cs typeface="Arial"/>
              </a:rPr>
              <a:t>Klebsiella pneumoniae</a:t>
            </a:r>
          </a:p>
        </p:txBody>
      </p:sp>
      <p:sp>
        <p:nvSpPr>
          <p:cNvPr id="80" name="tx39">
            <a:extLst>
              <a:ext uri="{FF2B5EF4-FFF2-40B4-BE49-F238E27FC236}">
                <a16:creationId xmlns:a16="http://schemas.microsoft.com/office/drawing/2014/main" id="{C3058138-E61F-F853-5193-194E441890EB}"/>
              </a:ext>
            </a:extLst>
          </p:cNvPr>
          <p:cNvSpPr/>
          <p:nvPr/>
        </p:nvSpPr>
        <p:spPr>
          <a:xfrm>
            <a:off x="3127715" y="1602669"/>
            <a:ext cx="2092773" cy="15182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77A03">
                    <a:alpha val="100000"/>
                  </a:srgbClr>
                </a:solidFill>
                <a:latin typeface="Arial"/>
                <a:cs typeface="Arial"/>
              </a:rPr>
              <a:t>Mycobacterium tuberculosis</a:t>
            </a:r>
          </a:p>
        </p:txBody>
      </p:sp>
      <p:sp>
        <p:nvSpPr>
          <p:cNvPr id="81" name="tx41">
            <a:extLst>
              <a:ext uri="{FF2B5EF4-FFF2-40B4-BE49-F238E27FC236}">
                <a16:creationId xmlns:a16="http://schemas.microsoft.com/office/drawing/2014/main" id="{EBA09AA2-CF02-C3FD-620C-4D7ABE0E6D69}"/>
              </a:ext>
            </a:extLst>
          </p:cNvPr>
          <p:cNvSpPr/>
          <p:nvPr/>
        </p:nvSpPr>
        <p:spPr>
          <a:xfrm>
            <a:off x="858316" y="2099601"/>
            <a:ext cx="1962006" cy="15182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C4E07">
                    <a:alpha val="100000"/>
                  </a:srgbClr>
                </a:solidFill>
                <a:latin typeface="Arial"/>
                <a:cs typeface="Arial"/>
              </a:rPr>
              <a:t>Pseudomonas aeruginosa</a:t>
            </a:r>
          </a:p>
        </p:txBody>
      </p:sp>
      <p:sp>
        <p:nvSpPr>
          <p:cNvPr id="82" name="tx45">
            <a:extLst>
              <a:ext uri="{FF2B5EF4-FFF2-40B4-BE49-F238E27FC236}">
                <a16:creationId xmlns:a16="http://schemas.microsoft.com/office/drawing/2014/main" id="{9FA88B07-81FE-BE64-0932-383033426727}"/>
              </a:ext>
            </a:extLst>
          </p:cNvPr>
          <p:cNvSpPr/>
          <p:nvPr/>
        </p:nvSpPr>
        <p:spPr>
          <a:xfrm>
            <a:off x="5477416" y="4747367"/>
            <a:ext cx="1886728" cy="1499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AFB46D">
                    <a:alpha val="100000"/>
                  </a:srgbClr>
                </a:solidFill>
                <a:latin typeface="Arial"/>
                <a:cs typeface="Arial"/>
              </a:rPr>
              <a:t>Diplococcus pneumoniae</a:t>
            </a:r>
          </a:p>
        </p:txBody>
      </p:sp>
      <p:sp>
        <p:nvSpPr>
          <p:cNvPr id="83" name="tx49">
            <a:extLst>
              <a:ext uri="{FF2B5EF4-FFF2-40B4-BE49-F238E27FC236}">
                <a16:creationId xmlns:a16="http://schemas.microsoft.com/office/drawing/2014/main" id="{4B690892-5E1A-2701-50AC-4A7DACD18B55}"/>
              </a:ext>
            </a:extLst>
          </p:cNvPr>
          <p:cNvSpPr/>
          <p:nvPr/>
        </p:nvSpPr>
        <p:spPr>
          <a:xfrm>
            <a:off x="7081306" y="4420261"/>
            <a:ext cx="2008425" cy="15382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00AFBB">
                    <a:alpha val="100000"/>
                  </a:srgbClr>
                </a:solidFill>
                <a:latin typeface="Arial"/>
                <a:cs typeface="Arial"/>
              </a:rPr>
              <a:t>Streptococcus </a:t>
            </a:r>
            <a:r>
              <a:rPr sz="1138" dirty="0" err="1">
                <a:solidFill>
                  <a:srgbClr val="00AFBB">
                    <a:alpha val="100000"/>
                  </a:srgbClr>
                </a:solidFill>
                <a:latin typeface="Arial"/>
                <a:cs typeface="Arial"/>
              </a:rPr>
              <a:t>hemolyticus</a:t>
            </a:r>
            <a:endParaRPr sz="1138" dirty="0">
              <a:solidFill>
                <a:srgbClr val="00AFBB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84" name="tx50">
            <a:extLst>
              <a:ext uri="{FF2B5EF4-FFF2-40B4-BE49-F238E27FC236}">
                <a16:creationId xmlns:a16="http://schemas.microsoft.com/office/drawing/2014/main" id="{411479C6-4C48-0DA1-E02E-57605A1876F1}"/>
              </a:ext>
            </a:extLst>
          </p:cNvPr>
          <p:cNvSpPr/>
          <p:nvPr/>
        </p:nvSpPr>
        <p:spPr>
          <a:xfrm>
            <a:off x="7824880" y="4076823"/>
            <a:ext cx="1698739" cy="15190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>
                <a:solidFill>
                  <a:srgbClr val="E7B700">
                    <a:alpha val="100000"/>
                  </a:srgbClr>
                </a:solidFill>
                <a:latin typeface="Arial"/>
                <a:cs typeface="Arial"/>
              </a:rPr>
              <a:t>Streptococcus viridans</a:t>
            </a:r>
          </a:p>
        </p:txBody>
      </p:sp>
      <p:sp>
        <p:nvSpPr>
          <p:cNvPr id="85" name="tx36">
            <a:extLst>
              <a:ext uri="{FF2B5EF4-FFF2-40B4-BE49-F238E27FC236}">
                <a16:creationId xmlns:a16="http://schemas.microsoft.com/office/drawing/2014/main" id="{2B4F5198-5264-F9E9-6CB7-E1370B19E83A}"/>
              </a:ext>
            </a:extLst>
          </p:cNvPr>
          <p:cNvSpPr/>
          <p:nvPr/>
        </p:nvSpPr>
        <p:spPr>
          <a:xfrm>
            <a:off x="2619505" y="5468504"/>
            <a:ext cx="1220193" cy="119248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77803">
                    <a:alpha val="100000"/>
                  </a:srgbClr>
                </a:solidFill>
                <a:latin typeface="Arial"/>
                <a:cs typeface="Arial"/>
              </a:rPr>
              <a:t>Brucella abortus</a:t>
            </a:r>
          </a:p>
        </p:txBody>
      </p:sp>
      <p:sp>
        <p:nvSpPr>
          <p:cNvPr id="86" name="tx37">
            <a:extLst>
              <a:ext uri="{FF2B5EF4-FFF2-40B4-BE49-F238E27FC236}">
                <a16:creationId xmlns:a16="http://schemas.microsoft.com/office/drawing/2014/main" id="{B0A87923-D53D-99A5-18D0-588727B0D756}"/>
              </a:ext>
            </a:extLst>
          </p:cNvPr>
          <p:cNvSpPr/>
          <p:nvPr/>
        </p:nvSpPr>
        <p:spPr>
          <a:xfrm>
            <a:off x="2274763" y="5177900"/>
            <a:ext cx="1173113" cy="119248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A6405">
                    <a:alpha val="100000"/>
                  </a:srgbClr>
                </a:solidFill>
                <a:latin typeface="Arial"/>
                <a:cs typeface="Arial"/>
              </a:rPr>
              <a:t>Escherichia coli</a:t>
            </a:r>
          </a:p>
        </p:txBody>
      </p:sp>
      <p:sp>
        <p:nvSpPr>
          <p:cNvPr id="87" name="tx40">
            <a:extLst>
              <a:ext uri="{FF2B5EF4-FFF2-40B4-BE49-F238E27FC236}">
                <a16:creationId xmlns:a16="http://schemas.microsoft.com/office/drawing/2014/main" id="{A3F61D2F-04FA-79F6-32D9-199685BECE5D}"/>
              </a:ext>
            </a:extLst>
          </p:cNvPr>
          <p:cNvSpPr/>
          <p:nvPr/>
        </p:nvSpPr>
        <p:spPr>
          <a:xfrm>
            <a:off x="1720000" y="5565352"/>
            <a:ext cx="1210711" cy="15182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A6505">
                    <a:alpha val="100000"/>
                  </a:srgbClr>
                </a:solidFill>
                <a:latin typeface="Arial"/>
                <a:cs typeface="Arial"/>
              </a:rPr>
              <a:t>Proteus vulgaris</a:t>
            </a:r>
          </a:p>
        </p:txBody>
      </p:sp>
      <p:sp>
        <p:nvSpPr>
          <p:cNvPr id="88" name="tx42">
            <a:extLst>
              <a:ext uri="{FF2B5EF4-FFF2-40B4-BE49-F238E27FC236}">
                <a16:creationId xmlns:a16="http://schemas.microsoft.com/office/drawing/2014/main" id="{AD5B9613-940F-87B5-9BAC-A402656CAC6B}"/>
              </a:ext>
            </a:extLst>
          </p:cNvPr>
          <p:cNvSpPr/>
          <p:nvPr/>
        </p:nvSpPr>
        <p:spPr>
          <a:xfrm>
            <a:off x="1091122" y="5863625"/>
            <a:ext cx="1473730" cy="15382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B5906">
                    <a:alpha val="100000"/>
                  </a:srgbClr>
                </a:solidFill>
                <a:latin typeface="Arial"/>
                <a:cs typeface="Arial"/>
              </a:rPr>
              <a:t>Salmonella </a:t>
            </a:r>
            <a:r>
              <a:rPr sz="1138" dirty="0" err="1">
                <a:solidFill>
                  <a:srgbClr val="FB5906">
                    <a:alpha val="100000"/>
                  </a:srgbClr>
                </a:solidFill>
                <a:latin typeface="Arial"/>
                <a:cs typeface="Arial"/>
              </a:rPr>
              <a:t>typhosa</a:t>
            </a:r>
            <a:endParaRPr sz="1138" dirty="0">
              <a:solidFill>
                <a:srgbClr val="FB5906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89" name="tx43">
            <a:extLst>
              <a:ext uri="{FF2B5EF4-FFF2-40B4-BE49-F238E27FC236}">
                <a16:creationId xmlns:a16="http://schemas.microsoft.com/office/drawing/2014/main" id="{12DB4779-F35E-A486-7DB1-A8D68E98CA4F}"/>
              </a:ext>
            </a:extLst>
          </p:cNvPr>
          <p:cNvSpPr/>
          <p:nvPr/>
        </p:nvSpPr>
        <p:spPr>
          <a:xfrm>
            <a:off x="4002497" y="5456406"/>
            <a:ext cx="1923995" cy="121328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C5007">
                    <a:alpha val="100000"/>
                  </a:srgbClr>
                </a:solidFill>
                <a:latin typeface="Arial"/>
                <a:cs typeface="Arial"/>
              </a:rPr>
              <a:t>Salmonella </a:t>
            </a:r>
            <a:r>
              <a:rPr sz="1138" dirty="0" err="1">
                <a:solidFill>
                  <a:srgbClr val="FC5007">
                    <a:alpha val="100000"/>
                  </a:srgbClr>
                </a:solidFill>
                <a:latin typeface="Arial"/>
                <a:cs typeface="Arial"/>
              </a:rPr>
              <a:t>schottmuelleri</a:t>
            </a:r>
            <a:endParaRPr sz="1138" dirty="0">
              <a:solidFill>
                <a:srgbClr val="FC5007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0" name="tx44">
            <a:extLst>
              <a:ext uri="{FF2B5EF4-FFF2-40B4-BE49-F238E27FC236}">
                <a16:creationId xmlns:a16="http://schemas.microsoft.com/office/drawing/2014/main" id="{7F8ACAD9-CD1E-1097-A0C9-A88F6BB4085B}"/>
              </a:ext>
            </a:extLst>
          </p:cNvPr>
          <p:cNvSpPr/>
          <p:nvPr/>
        </p:nvSpPr>
        <p:spPr>
          <a:xfrm>
            <a:off x="1487746" y="5722416"/>
            <a:ext cx="1257543" cy="119248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 err="1">
                <a:solidFill>
                  <a:srgbClr val="FA6605">
                    <a:alpha val="100000"/>
                  </a:srgbClr>
                </a:solidFill>
                <a:latin typeface="Arial"/>
                <a:cs typeface="Arial"/>
              </a:rPr>
              <a:t>Bacillis</a:t>
            </a:r>
            <a:r>
              <a:rPr sz="1138" dirty="0">
                <a:solidFill>
                  <a:srgbClr val="FA6605">
                    <a:alpha val="100000"/>
                  </a:srgbClr>
                </a:solidFill>
                <a:latin typeface="Arial"/>
                <a:cs typeface="Arial"/>
              </a:rPr>
              <a:t> anthracis</a:t>
            </a:r>
          </a:p>
        </p:txBody>
      </p:sp>
      <p:sp>
        <p:nvSpPr>
          <p:cNvPr id="91" name="tx46">
            <a:extLst>
              <a:ext uri="{FF2B5EF4-FFF2-40B4-BE49-F238E27FC236}">
                <a16:creationId xmlns:a16="http://schemas.microsoft.com/office/drawing/2014/main" id="{2F50FD9C-13FF-15BF-D0D5-7EA966FEC003}"/>
              </a:ext>
            </a:extLst>
          </p:cNvPr>
          <p:cNvSpPr/>
          <p:nvPr/>
        </p:nvSpPr>
        <p:spPr>
          <a:xfrm>
            <a:off x="3903807" y="5635695"/>
            <a:ext cx="1633273" cy="15382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A6305">
                    <a:alpha val="100000"/>
                  </a:srgbClr>
                </a:solidFill>
                <a:latin typeface="Arial"/>
                <a:cs typeface="Arial"/>
              </a:rPr>
              <a:t>Staphylococcus albus</a:t>
            </a:r>
          </a:p>
        </p:txBody>
      </p:sp>
      <p:sp>
        <p:nvSpPr>
          <p:cNvPr id="92" name="tx47">
            <a:extLst>
              <a:ext uri="{FF2B5EF4-FFF2-40B4-BE49-F238E27FC236}">
                <a16:creationId xmlns:a16="http://schemas.microsoft.com/office/drawing/2014/main" id="{4E80DE6D-8726-D54D-8B2D-596A6B6EAF65}"/>
              </a:ext>
            </a:extLst>
          </p:cNvPr>
          <p:cNvSpPr/>
          <p:nvPr/>
        </p:nvSpPr>
        <p:spPr>
          <a:xfrm>
            <a:off x="2582343" y="5966950"/>
            <a:ext cx="1745902" cy="15382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A6605">
                    <a:alpha val="100000"/>
                  </a:srgbClr>
                </a:solidFill>
                <a:latin typeface="Arial"/>
                <a:cs typeface="Arial"/>
              </a:rPr>
              <a:t>Staphylococcus aureus</a:t>
            </a:r>
          </a:p>
        </p:txBody>
      </p:sp>
      <p:sp>
        <p:nvSpPr>
          <p:cNvPr id="93" name="tx48">
            <a:extLst>
              <a:ext uri="{FF2B5EF4-FFF2-40B4-BE49-F238E27FC236}">
                <a16:creationId xmlns:a16="http://schemas.microsoft.com/office/drawing/2014/main" id="{9A57A94F-140D-62F8-3DFB-5EA5ED8537E1}"/>
              </a:ext>
            </a:extLst>
          </p:cNvPr>
          <p:cNvSpPr/>
          <p:nvPr/>
        </p:nvSpPr>
        <p:spPr>
          <a:xfrm>
            <a:off x="3379352" y="5797696"/>
            <a:ext cx="1595511" cy="15190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38"/>
              </a:lnSpc>
              <a:spcBef>
                <a:spcPts val="0"/>
              </a:spcBef>
              <a:spcAft>
                <a:spcPts val="0"/>
              </a:spcAft>
            </a:pPr>
            <a:r>
              <a:rPr sz="1138" dirty="0">
                <a:solidFill>
                  <a:srgbClr val="FC4E07">
                    <a:alpha val="100000"/>
                  </a:srgbClr>
                </a:solidFill>
                <a:latin typeface="Arial"/>
                <a:cs typeface="Arial"/>
              </a:rPr>
              <a:t>Streptococcus </a:t>
            </a:r>
            <a:r>
              <a:rPr sz="1138" dirty="0" err="1">
                <a:solidFill>
                  <a:srgbClr val="FC4E07">
                    <a:alpha val="100000"/>
                  </a:srgbClr>
                </a:solidFill>
                <a:latin typeface="Arial"/>
                <a:cs typeface="Arial"/>
              </a:rPr>
              <a:t>fecalis</a:t>
            </a:r>
            <a:endParaRPr sz="1138" dirty="0">
              <a:solidFill>
                <a:srgbClr val="FC4E07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61EE83B-6125-EBFB-641B-FDEED9489446}"/>
              </a:ext>
            </a:extLst>
          </p:cNvPr>
          <p:cNvSpPr/>
          <p:nvPr/>
        </p:nvSpPr>
        <p:spPr>
          <a:xfrm>
            <a:off x="3342732" y="5772650"/>
            <a:ext cx="1840475" cy="2036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A1CA070B-42AB-9E3C-4D2B-346F4CF776F1}"/>
              </a:ext>
            </a:extLst>
          </p:cNvPr>
          <p:cNvSpPr/>
          <p:nvPr/>
        </p:nvSpPr>
        <p:spPr>
          <a:xfrm>
            <a:off x="5447431" y="4685076"/>
            <a:ext cx="1840475" cy="2036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25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Exemples biologique (1)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EF9198-E132-F693-1F64-EAE962A0D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2" y="1666381"/>
            <a:ext cx="6743508" cy="442691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B433768-1E62-374C-5DCE-33181DAC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5819911"/>
            <a:ext cx="4172509" cy="922015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A2C98D8-6528-295F-5FBF-1476E7AEF944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59B160B-EC28-D573-B255-A0FE304F2177}"/>
              </a:ext>
            </a:extLst>
          </p:cNvPr>
          <p:cNvSpPr txBox="1"/>
          <p:nvPr/>
        </p:nvSpPr>
        <p:spPr>
          <a:xfrm>
            <a:off x="5879976" y="6280919"/>
            <a:ext cx="6096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latin typeface="Times" panose="02020603050405020304" pitchFamily="18" charset="0"/>
                <a:cs typeface="Times" panose="02020603050405020304" pitchFamily="18" charset="0"/>
              </a:rPr>
              <a:t>Yao F, </a:t>
            </a:r>
            <a:r>
              <a:rPr lang="fr-FR" sz="1050" dirty="0" err="1">
                <a:latin typeface="Times" panose="02020603050405020304" pitchFamily="18" charset="0"/>
                <a:cs typeface="Times" panose="02020603050405020304" pitchFamily="18" charset="0"/>
              </a:rPr>
              <a:t>Coquery</a:t>
            </a:r>
            <a:r>
              <a:rPr lang="fr-FR" sz="1050" dirty="0">
                <a:latin typeface="Times" panose="02020603050405020304" pitchFamily="18" charset="0"/>
                <a:cs typeface="Times" panose="02020603050405020304" pitchFamily="18" charset="0"/>
              </a:rPr>
              <a:t> J, </a:t>
            </a:r>
            <a:r>
              <a:rPr lang="fr-FR" sz="1050" dirty="0" err="1">
                <a:latin typeface="Times" panose="02020603050405020304" pitchFamily="18" charset="0"/>
                <a:cs typeface="Times" panose="02020603050405020304" pitchFamily="18" charset="0"/>
              </a:rPr>
              <a:t>Lê</a:t>
            </a:r>
            <a:r>
              <a:rPr lang="fr-FR" sz="1050" dirty="0">
                <a:latin typeface="Times" panose="02020603050405020304" pitchFamily="18" charset="0"/>
                <a:cs typeface="Times" panose="02020603050405020304" pitchFamily="18" charset="0"/>
              </a:rPr>
              <a:t> Cao KA. Independent Principal Component </a:t>
            </a:r>
            <a:r>
              <a:rPr lang="fr-FR" sz="1050" dirty="0" err="1">
                <a:latin typeface="Times" panose="02020603050405020304" pitchFamily="18" charset="0"/>
                <a:cs typeface="Times" panose="02020603050405020304" pitchFamily="18" charset="0"/>
              </a:rPr>
              <a:t>Analysis</a:t>
            </a:r>
            <a:r>
              <a:rPr lang="fr-FR" sz="1050" dirty="0">
                <a:latin typeface="Times" panose="02020603050405020304" pitchFamily="18" charset="0"/>
                <a:cs typeface="Times" panose="02020603050405020304" pitchFamily="18" charset="0"/>
              </a:rPr>
              <a:t> for </a:t>
            </a:r>
            <a:r>
              <a:rPr lang="fr-FR" sz="1050" dirty="0" err="1">
                <a:latin typeface="Times" panose="02020603050405020304" pitchFamily="18" charset="0"/>
                <a:cs typeface="Times" panose="02020603050405020304" pitchFamily="18" charset="0"/>
              </a:rPr>
              <a:t>biologically</a:t>
            </a:r>
            <a:r>
              <a:rPr lang="fr-FR" sz="105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1050" dirty="0" err="1">
                <a:latin typeface="Times" panose="02020603050405020304" pitchFamily="18" charset="0"/>
                <a:cs typeface="Times" panose="02020603050405020304" pitchFamily="18" charset="0"/>
              </a:rPr>
              <a:t>meaningful</a:t>
            </a:r>
            <a:r>
              <a:rPr lang="fr-FR" sz="1050" dirty="0">
                <a:latin typeface="Times" panose="02020603050405020304" pitchFamily="18" charset="0"/>
                <a:cs typeface="Times" panose="02020603050405020304" pitchFamily="18" charset="0"/>
              </a:rPr>
              <a:t> dimension </a:t>
            </a:r>
            <a:r>
              <a:rPr lang="fr-FR" sz="1050" dirty="0" err="1">
                <a:latin typeface="Times" panose="02020603050405020304" pitchFamily="18" charset="0"/>
                <a:cs typeface="Times" panose="02020603050405020304" pitchFamily="18" charset="0"/>
              </a:rPr>
              <a:t>reduction</a:t>
            </a:r>
            <a:r>
              <a:rPr lang="fr-FR" sz="1050" dirty="0">
                <a:latin typeface="Times" panose="02020603050405020304" pitchFamily="18" charset="0"/>
                <a:cs typeface="Times" panose="02020603050405020304" pitchFamily="18" charset="0"/>
              </a:rPr>
              <a:t> of large </a:t>
            </a:r>
            <a:r>
              <a:rPr lang="fr-FR" sz="1050" dirty="0" err="1">
                <a:latin typeface="Times" panose="02020603050405020304" pitchFamily="18" charset="0"/>
                <a:cs typeface="Times" panose="02020603050405020304" pitchFamily="18" charset="0"/>
              </a:rPr>
              <a:t>biological</a:t>
            </a:r>
            <a:r>
              <a:rPr lang="fr-FR" sz="1050" dirty="0">
                <a:latin typeface="Times" panose="02020603050405020304" pitchFamily="18" charset="0"/>
                <a:cs typeface="Times" panose="02020603050405020304" pitchFamily="18" charset="0"/>
              </a:rPr>
              <a:t> data sets. </a:t>
            </a:r>
            <a:r>
              <a:rPr lang="fr-FR" sz="1050" i="1" dirty="0">
                <a:latin typeface="Times" panose="02020603050405020304" pitchFamily="18" charset="0"/>
                <a:cs typeface="Times" panose="02020603050405020304" pitchFamily="18" charset="0"/>
              </a:rPr>
              <a:t>BMC </a:t>
            </a:r>
            <a:r>
              <a:rPr lang="fr-FR" sz="1050" i="1" dirty="0" err="1">
                <a:latin typeface="Times" panose="02020603050405020304" pitchFamily="18" charset="0"/>
                <a:cs typeface="Times" panose="02020603050405020304" pitchFamily="18" charset="0"/>
              </a:rPr>
              <a:t>Bioinformatics</a:t>
            </a:r>
            <a:r>
              <a:rPr lang="fr-FR" sz="1050" dirty="0">
                <a:latin typeface="Times" panose="02020603050405020304" pitchFamily="18" charset="0"/>
                <a:cs typeface="Times" panose="02020603050405020304" pitchFamily="18" charset="0"/>
              </a:rPr>
              <a:t>. 2012;13:24. </a:t>
            </a:r>
            <a:r>
              <a:rPr lang="fr-FR" sz="1050" dirty="0" err="1">
                <a:latin typeface="Times" panose="02020603050405020304" pitchFamily="18" charset="0"/>
                <a:cs typeface="Times" panose="02020603050405020304" pitchFamily="18" charset="0"/>
              </a:rPr>
              <a:t>Published</a:t>
            </a:r>
            <a:r>
              <a:rPr lang="fr-FR" sz="1050" dirty="0">
                <a:latin typeface="Times" panose="02020603050405020304" pitchFamily="18" charset="0"/>
                <a:cs typeface="Times" panose="02020603050405020304" pitchFamily="18" charset="0"/>
              </a:rPr>
              <a:t> 2012 </a:t>
            </a:r>
            <a:r>
              <a:rPr lang="fr-FR" sz="1050" dirty="0" err="1">
                <a:latin typeface="Times" panose="02020603050405020304" pitchFamily="18" charset="0"/>
                <a:cs typeface="Times" panose="02020603050405020304" pitchFamily="18" charset="0"/>
              </a:rPr>
              <a:t>Feb</a:t>
            </a:r>
            <a:r>
              <a:rPr lang="fr-FR" sz="1050" dirty="0">
                <a:latin typeface="Times" panose="02020603050405020304" pitchFamily="18" charset="0"/>
                <a:cs typeface="Times" panose="02020603050405020304" pitchFamily="18" charset="0"/>
              </a:rPr>
              <a:t> 3. doi:10.1186/1471-2105-13-24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A33E43-19A6-45DC-8A2A-481C2683AA10}"/>
              </a:ext>
            </a:extLst>
          </p:cNvPr>
          <p:cNvSpPr txBox="1"/>
          <p:nvPr/>
        </p:nvSpPr>
        <p:spPr>
          <a:xfrm>
            <a:off x="6888088" y="242088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Echantillons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: rats (n = 64)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Acétamonophène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à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différentes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doses	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Analyse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des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données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: etude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transcriptomique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E793728-7469-3681-C236-8A915B28AB52}"/>
              </a:ext>
            </a:extLst>
          </p:cNvPr>
          <p:cNvSpPr txBox="1"/>
          <p:nvPr/>
        </p:nvSpPr>
        <p:spPr>
          <a:xfrm>
            <a:off x="3215680" y="872881"/>
            <a:ext cx="64901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Independent Principal Component Analysis for biologically meaningful dimension reduction of large biological data sets</a:t>
            </a:r>
          </a:p>
        </p:txBody>
      </p:sp>
    </p:spTree>
    <p:extLst>
      <p:ext uri="{BB962C8B-B14F-4D97-AF65-F5344CB8AC3E}">
        <p14:creationId xmlns:p14="http://schemas.microsoft.com/office/powerpoint/2010/main" val="3339516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43044-B3A6-E518-FC56-930B7B239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48677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Introduction/ La PCA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905173-A0A6-15E6-2B91-A95BBA10B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360" y="1124744"/>
            <a:ext cx="11521280" cy="3352943"/>
          </a:xfrm>
        </p:spPr>
        <p:txBody>
          <a:bodyPr>
            <a:noAutofit/>
          </a:bodyPr>
          <a:lstStyle/>
          <a:p>
            <a:r>
              <a:rPr lang="fr-F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 = P</a:t>
            </a:r>
            <a:r>
              <a:rPr lang="fr-F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rincipal</a:t>
            </a:r>
            <a:r>
              <a:rPr lang="fr-F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fr-F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omponent</a:t>
            </a:r>
            <a:r>
              <a:rPr lang="fr-F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nalysis</a:t>
            </a:r>
            <a:endParaRPr lang="fr-FR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ACP = A</a:t>
            </a:r>
            <a:r>
              <a:rPr lang="fr-F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nalyse</a:t>
            </a:r>
            <a:r>
              <a:rPr lang="fr-F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fr-F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fr-F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omposantes</a:t>
            </a:r>
            <a:r>
              <a:rPr lang="fr-F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fr-F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rincipales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</a:t>
            </a:r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multivariée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(&gt; 2 variables qui caractérisent un individu)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Jeu de données contenant des </a:t>
            </a:r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individus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décrits par </a:t>
            </a:r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plusieurs variables quantitatives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Méthode de </a:t>
            </a:r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visualisation sans apriori → méthode non supervisée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AE70D95-8D31-F235-AE4B-2BC60FF9215E}"/>
                  </a:ext>
                </a:extLst>
              </p:cNvPr>
              <p:cNvSpPr txBox="1"/>
              <p:nvPr/>
            </p:nvSpPr>
            <p:spPr>
              <a:xfrm>
                <a:off x="335360" y="4560045"/>
                <a:ext cx="11521280" cy="1200329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Résumé des informations (tableau de données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fr-F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individus) : </a:t>
                </a:r>
              </a:p>
              <a:p>
                <a:r>
                  <a:rPr lang="fr-F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fr-F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parle de réduction de dimension </a:t>
                </a:r>
              </a:p>
              <a:p>
                <a:r>
                  <a:rPr lang="fr-F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fr-F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 biologie :  </a:t>
                </a:r>
                <a:r>
                  <a:rPr lang="fr-F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données transcriptomiques, protéomiques…</a:t>
                </a:r>
                <a:endParaRPr lang="fr-F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AE70D95-8D31-F235-AE4B-2BC60FF92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4560045"/>
                <a:ext cx="11521280" cy="1200329"/>
              </a:xfrm>
              <a:prstGeom prst="rect">
                <a:avLst/>
              </a:prstGeom>
              <a:blipFill>
                <a:blip r:embed="rId3"/>
                <a:stretch>
                  <a:fillRect l="-633" t="-2463" b="-8867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E9224464-CE46-5C6D-4C00-F8B1CFE5F972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763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Exemples biologique (2)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49D7FC-0746-CD65-31EB-5F73A9307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268760"/>
            <a:ext cx="5242482" cy="5494305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10A40D86-1CA2-2141-8638-870C5EE3F1A7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B48DEAC8-EEF0-BC8B-FEA7-5DB1D7BF30A6}"/>
              </a:ext>
            </a:extLst>
          </p:cNvPr>
          <p:cNvSpPr txBox="1"/>
          <p:nvPr/>
        </p:nvSpPr>
        <p:spPr>
          <a:xfrm>
            <a:off x="3215680" y="77631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Quantitative Analysis of the Human Airway Microbial Ecology Reveals a Pervasive Signature for Cystic Fibrosis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FF3A15B-6CBB-5B3E-2ABB-7377AF24FE4C}"/>
              </a:ext>
            </a:extLst>
          </p:cNvPr>
          <p:cNvSpPr txBox="1"/>
          <p:nvPr/>
        </p:nvSpPr>
        <p:spPr>
          <a:xfrm>
            <a:off x="6499230" y="253858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Echantillons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: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crachats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(n = 25)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patients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sains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(n = 9)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Patients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mucoviscidose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(n =16)	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Analyse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des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données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: NGS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76F29DF-9DFF-AA56-5D6E-507D63C1FAEF}"/>
              </a:ext>
            </a:extLst>
          </p:cNvPr>
          <p:cNvSpPr txBox="1"/>
          <p:nvPr/>
        </p:nvSpPr>
        <p:spPr>
          <a:xfrm>
            <a:off x="6195892" y="59863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>
                <a:latin typeface="Times" panose="02020603050405020304" pitchFamily="18" charset="0"/>
                <a:cs typeface="Times" panose="02020603050405020304" pitchFamily="18" charset="0"/>
              </a:rPr>
              <a:t>Blainey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 PC, Milla CE, </a:t>
            </a:r>
            <a:r>
              <a:rPr lang="fr-FR" sz="1200" dirty="0" err="1">
                <a:latin typeface="Times" panose="02020603050405020304" pitchFamily="18" charset="0"/>
                <a:cs typeface="Times" panose="02020603050405020304" pitchFamily="18" charset="0"/>
              </a:rPr>
              <a:t>Cornfield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 DN, </a:t>
            </a:r>
            <a:r>
              <a:rPr lang="fr-FR" sz="1200" dirty="0" err="1">
                <a:latin typeface="Times" panose="02020603050405020304" pitchFamily="18" charset="0"/>
                <a:cs typeface="Times" panose="02020603050405020304" pitchFamily="18" charset="0"/>
              </a:rPr>
              <a:t>Quake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 SR. Quantitative </a:t>
            </a:r>
            <a:r>
              <a:rPr lang="fr-FR" sz="1200" dirty="0" err="1">
                <a:latin typeface="Times" panose="02020603050405020304" pitchFamily="18" charset="0"/>
                <a:cs typeface="Times" panose="02020603050405020304" pitchFamily="18" charset="0"/>
              </a:rPr>
              <a:t>analysis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 of the </a:t>
            </a:r>
            <a:r>
              <a:rPr lang="fr-FR" sz="1200" dirty="0" err="1">
                <a:latin typeface="Times" panose="02020603050405020304" pitchFamily="18" charset="0"/>
                <a:cs typeface="Times" panose="02020603050405020304" pitchFamily="18" charset="0"/>
              </a:rPr>
              <a:t>human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1200" dirty="0" err="1">
                <a:latin typeface="Times" panose="02020603050405020304" pitchFamily="18" charset="0"/>
                <a:cs typeface="Times" panose="02020603050405020304" pitchFamily="18" charset="0"/>
              </a:rPr>
              <a:t>airway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1200" dirty="0" err="1">
                <a:latin typeface="Times" panose="02020603050405020304" pitchFamily="18" charset="0"/>
                <a:cs typeface="Times" panose="02020603050405020304" pitchFamily="18" charset="0"/>
              </a:rPr>
              <a:t>microbial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1200" dirty="0" err="1">
                <a:latin typeface="Times" panose="02020603050405020304" pitchFamily="18" charset="0"/>
                <a:cs typeface="Times" panose="02020603050405020304" pitchFamily="18" charset="0"/>
              </a:rPr>
              <a:t>ecology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1200" dirty="0" err="1">
                <a:latin typeface="Times" panose="02020603050405020304" pitchFamily="18" charset="0"/>
                <a:cs typeface="Times" panose="02020603050405020304" pitchFamily="18" charset="0"/>
              </a:rPr>
              <a:t>reveals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 a pervasive signature for </a:t>
            </a:r>
            <a:r>
              <a:rPr lang="fr-FR" sz="1200" dirty="0" err="1">
                <a:latin typeface="Times" panose="02020603050405020304" pitchFamily="18" charset="0"/>
                <a:cs typeface="Times" panose="02020603050405020304" pitchFamily="18" charset="0"/>
              </a:rPr>
              <a:t>cystic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1200" dirty="0" err="1">
                <a:latin typeface="Times" panose="02020603050405020304" pitchFamily="18" charset="0"/>
                <a:cs typeface="Times" panose="02020603050405020304" pitchFamily="18" charset="0"/>
              </a:rPr>
              <a:t>fibrosis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  <a:r>
              <a:rPr lang="fr-FR" sz="1200" i="1" dirty="0" err="1">
                <a:latin typeface="Times" panose="02020603050405020304" pitchFamily="18" charset="0"/>
                <a:cs typeface="Times" panose="02020603050405020304" pitchFamily="18" charset="0"/>
              </a:rPr>
              <a:t>Sci</a:t>
            </a:r>
            <a:r>
              <a:rPr lang="fr-FR" sz="1200" i="1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1200" i="1" dirty="0" err="1">
                <a:latin typeface="Times" panose="02020603050405020304" pitchFamily="18" charset="0"/>
                <a:cs typeface="Times" panose="02020603050405020304" pitchFamily="18" charset="0"/>
              </a:rPr>
              <a:t>Transl</a:t>
            </a:r>
            <a:r>
              <a:rPr lang="fr-FR" sz="1200" i="1" dirty="0">
                <a:latin typeface="Times" panose="02020603050405020304" pitchFamily="18" charset="0"/>
                <a:cs typeface="Times" panose="02020603050405020304" pitchFamily="18" charset="0"/>
              </a:rPr>
              <a:t> Med</a:t>
            </a:r>
            <a:r>
              <a:rPr lang="fr-FR" sz="1200" dirty="0">
                <a:latin typeface="Times" panose="02020603050405020304" pitchFamily="18" charset="0"/>
                <a:cs typeface="Times" panose="02020603050405020304" pitchFamily="18" charset="0"/>
              </a:rPr>
              <a:t>. 2012;4(153):153ra130. doi:10.1126/scitranslmed.3004458</a:t>
            </a:r>
          </a:p>
        </p:txBody>
      </p:sp>
    </p:spTree>
    <p:extLst>
      <p:ext uri="{BB962C8B-B14F-4D97-AF65-F5344CB8AC3E}">
        <p14:creationId xmlns:p14="http://schemas.microsoft.com/office/powerpoint/2010/main" val="2326631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Exemples biologique (3)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8C43FD-8100-DE26-E7F5-D377C3550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42" y="1330648"/>
            <a:ext cx="7181850" cy="4610100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B4409A6-517C-60DC-1489-713CA4405097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C8017CF-04D4-B721-0A8B-35912D43BC06}"/>
              </a:ext>
            </a:extLst>
          </p:cNvPr>
          <p:cNvSpPr txBox="1"/>
          <p:nvPr/>
        </p:nvSpPr>
        <p:spPr>
          <a:xfrm>
            <a:off x="6096000" y="5851476"/>
            <a:ext cx="632197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Zvezdanova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ME, Arroyo MJ, Méndez G, Candela A,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Mancera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L,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Rodríguez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JG, Serra JL, Jiménez R, Lozano I, Castro C,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López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C,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Muñoz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P,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Guinea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J,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Escribano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P,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Rodríguez-Sánchez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B; ASPEIN group.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Detection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of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azole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resistance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in Aspergillus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fumigatus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complex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isolates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using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MALDI-TOF mass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spectrometry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. Clin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Microbiol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 Infect. 2022 Feb;28(2):260-266. </a:t>
            </a:r>
            <a:r>
              <a:rPr lang="fr-FR" sz="1100" dirty="0" err="1">
                <a:latin typeface="Times" panose="02020603050405020304" pitchFamily="18" charset="0"/>
                <a:cs typeface="Times" panose="02020603050405020304" pitchFamily="18" charset="0"/>
              </a:rPr>
              <a:t>doi</a:t>
            </a:r>
            <a:r>
              <a:rPr lang="fr-FR" sz="1100" dirty="0">
                <a:latin typeface="Times" panose="02020603050405020304" pitchFamily="18" charset="0"/>
                <a:cs typeface="Times" panose="02020603050405020304" pitchFamily="18" charset="0"/>
              </a:rPr>
              <a:t>: 10.1016/j.cmi.2021.06.005. Epub 2021 Jun 17. PMID: 34147673.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99FC1F6-711D-2B0A-43B7-DF6C555C504A}"/>
              </a:ext>
            </a:extLst>
          </p:cNvPr>
          <p:cNvSpPr txBox="1"/>
          <p:nvPr/>
        </p:nvSpPr>
        <p:spPr>
          <a:xfrm>
            <a:off x="3024352" y="892161"/>
            <a:ext cx="6232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Detection of azole resistance in Aspergillus fumigatus complex isolates using MALDI-TOF mass spectrometry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BA62009-796E-7E33-69C1-6E04BD638899}"/>
              </a:ext>
            </a:extLst>
          </p:cNvPr>
          <p:cNvSpPr txBox="1"/>
          <p:nvPr/>
        </p:nvSpPr>
        <p:spPr>
          <a:xfrm>
            <a:off x="7032104" y="3236233"/>
            <a:ext cx="4680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Echantillons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: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souches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de </a:t>
            </a:r>
            <a:r>
              <a:rPr lang="en-US" i="1" dirty="0">
                <a:latin typeface="Times" panose="02020603050405020304" pitchFamily="18" charset="0"/>
                <a:cs typeface="Times" panose="02020603050405020304" pitchFamily="18" charset="0"/>
              </a:rPr>
              <a:t>A. fumigatus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Analyse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des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données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: MALDI-TOF SM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3D7CBBA-8698-C5F6-636C-840E692DA921}"/>
              </a:ext>
            </a:extLst>
          </p:cNvPr>
          <p:cNvSpPr txBox="1"/>
          <p:nvPr/>
        </p:nvSpPr>
        <p:spPr>
          <a:xfrm>
            <a:off x="191344" y="5832549"/>
            <a:ext cx="6222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</a:rPr>
              <a:t>Discrimination of </a:t>
            </a:r>
            <a:r>
              <a:rPr lang="en-US" i="1" dirty="0">
                <a:effectLst/>
                <a:latin typeface="Times New Roman" panose="02020603050405020304" pitchFamily="18" charset="0"/>
              </a:rPr>
              <a:t>Aspergillus fumigatus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sensu</a:t>
            </a:r>
            <a:r>
              <a:rPr lang="en-US" dirty="0">
                <a:effectLst/>
                <a:latin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stricto</a:t>
            </a:r>
            <a:r>
              <a:rPr lang="en-US" dirty="0">
                <a:effectLst/>
                <a:latin typeface="Times New Roman" panose="02020603050405020304" pitchFamily="18" charset="0"/>
              </a:rPr>
              <a:t> from the cryptic species of the </a:t>
            </a:r>
            <a:r>
              <a:rPr lang="en-US" i="1" dirty="0">
                <a:effectLst/>
                <a:latin typeface="Times New Roman" panose="02020603050405020304" pitchFamily="18" charset="0"/>
              </a:rPr>
              <a:t>Aspergillus fumigatus </a:t>
            </a:r>
            <a:r>
              <a:rPr lang="en-US" dirty="0">
                <a:effectLst/>
                <a:latin typeface="Times New Roman" panose="02020603050405020304" pitchFamily="18" charset="0"/>
              </a:rPr>
              <a:t>complex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029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43044-B3A6-E518-FC56-930B7B239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548677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905173-A0A6-15E6-2B91-A95BBA10B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40768"/>
            <a:ext cx="12161904" cy="3352943"/>
          </a:xfrm>
        </p:spPr>
        <p:txBody>
          <a:bodyPr>
            <a:noAutofit/>
          </a:bodyPr>
          <a:lstStyle/>
          <a:p>
            <a:pPr algn="l"/>
            <a:r>
              <a:rPr lang="fr-FR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Partie I : L’Analyse </a:t>
            </a:r>
            <a:r>
              <a:rPr lang="fr-FR" sz="3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Composantes Principales </a:t>
            </a:r>
            <a:r>
              <a:rPr lang="fr-FR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(ACP)</a:t>
            </a:r>
          </a:p>
          <a:p>
            <a:pPr algn="l"/>
            <a:r>
              <a:rPr lang="fr-FR" sz="3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Partie II : Clustering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E9224464-CE46-5C6D-4C00-F8B1CFE5F972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2">
            <a:extLst>
              <a:ext uri="{FF2B5EF4-FFF2-40B4-BE49-F238E27FC236}">
                <a16:creationId xmlns:a16="http://schemas.microsoft.com/office/drawing/2014/main" id="{B6A2D583-335A-10F1-9B33-244C73F56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633" y="4681015"/>
            <a:ext cx="2589983" cy="193654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362A67F-C6F5-F734-31BE-BD70520C11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0" y="4581128"/>
            <a:ext cx="2350999" cy="21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37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88668"/>
            <a:ext cx="93565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http://cedric.cnam.fr/vertigo/Cours/ml/coursClassificationAutomatique.html</a:t>
            </a:r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0A94803C-11FF-4A07-8C18-E08448646387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1">
            <a:extLst>
              <a:ext uri="{FF2B5EF4-FFF2-40B4-BE49-F238E27FC236}">
                <a16:creationId xmlns:a16="http://schemas.microsoft.com/office/drawing/2014/main" id="{F5EE8A6C-F7DF-1B9D-B577-6029E434912E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C893AD-CC5A-F5A1-BA93-9026FC7C1B36}"/>
              </a:ext>
            </a:extLst>
          </p:cNvPr>
          <p:cNvSpPr txBox="1">
            <a:spLocks/>
          </p:cNvSpPr>
          <p:nvPr/>
        </p:nvSpPr>
        <p:spPr>
          <a:xfrm>
            <a:off x="389253" y="2004468"/>
            <a:ext cx="11446042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Rassembler les objets en groupes ou clusters :</a:t>
            </a:r>
          </a:p>
          <a:p>
            <a:pPr marL="914400" lvl="2" indent="0">
              <a:buNone/>
            </a:pP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(i) </a:t>
            </a:r>
            <a:r>
              <a:rPr lang="fr-FR" sz="2400" b="1" dirty="0">
                <a:latin typeface="Times" panose="02020603050405020304" pitchFamily="18" charset="0"/>
                <a:cs typeface="Times" panose="02020603050405020304" pitchFamily="18" charset="0"/>
              </a:rPr>
              <a:t>homogènes : 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notion de similarité au sein d’un groupe ou cluster</a:t>
            </a:r>
          </a:p>
          <a:p>
            <a:pPr marL="914400" lvl="2" indent="0">
              <a:buNone/>
            </a:pP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(ii) </a:t>
            </a:r>
            <a:r>
              <a:rPr lang="fr-FR" sz="2400" b="1" dirty="0">
                <a:latin typeface="Times" panose="02020603050405020304" pitchFamily="18" charset="0"/>
                <a:cs typeface="Times" panose="02020603050405020304" pitchFamily="18" charset="0"/>
              </a:rPr>
              <a:t>séparés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: notion de différence ou dissimilarités entre les groupes ou clusters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lvl="1" indent="0">
              <a:buNone/>
            </a:pPr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C4E637C-CF4A-E86D-3131-1F84186FA3DE}"/>
              </a:ext>
            </a:extLst>
          </p:cNvPr>
          <p:cNvSpPr txBox="1"/>
          <p:nvPr/>
        </p:nvSpPr>
        <p:spPr>
          <a:xfrm>
            <a:off x="389253" y="4662888"/>
            <a:ext cx="11475614" cy="107721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Un cluster est une collection objets similaires au sein du même cluster mais dissimilaires aux objets appartenant aux autres clusters</a:t>
            </a:r>
          </a:p>
        </p:txBody>
      </p:sp>
    </p:spTree>
    <p:extLst>
      <p:ext uri="{BB962C8B-B14F-4D97-AF65-F5344CB8AC3E}">
        <p14:creationId xmlns:p14="http://schemas.microsoft.com/office/powerpoint/2010/main" val="1198964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72979" y="1371304"/>
            <a:ext cx="11446042" cy="4760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On dispose de  souches bactériennes analysées en spectrométrie de masse de type MALDI-TOF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Les 6 souches ont été caractérisée génétiquement en trois espèces distinctes (espèces :  A, C et D)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Problématique : </a:t>
            </a:r>
            <a:r>
              <a:rPr lang="fr-F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  <a:cs typeface="Times" panose="02020603050405020304" pitchFamily="18" charset="0"/>
              </a:rPr>
              <a:t>e</a:t>
            </a: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xiste-t-il une relation entre la spectrométrie de masse et la génétique pour l’identification de ces souches 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76" y="5085184"/>
            <a:ext cx="7395045" cy="1654299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382EEFC-BA70-0BBA-E7A2-3994DAD045D2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F5A75902-099A-FA3A-111C-03339178DC85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exemple biologique</a:t>
            </a:r>
          </a:p>
        </p:txBody>
      </p:sp>
    </p:spTree>
    <p:extLst>
      <p:ext uri="{BB962C8B-B14F-4D97-AF65-F5344CB8AC3E}">
        <p14:creationId xmlns:p14="http://schemas.microsoft.com/office/powerpoint/2010/main" val="3336571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23392" y="32549"/>
            <a:ext cx="11446042" cy="52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Comment réaliser un clustering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2924944"/>
            <a:ext cx="3333093" cy="194935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17" y="2204868"/>
            <a:ext cx="7083827" cy="388842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B2787E1-E5A5-5BB8-0F76-6012AA718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844824"/>
            <a:ext cx="3333093" cy="194935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DEA58DD-AE10-8228-0B03-E5F17262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4" y="4487977"/>
            <a:ext cx="3333093" cy="1949354"/>
          </a:xfrm>
          <a:prstGeom prst="rect">
            <a:avLst/>
          </a:prstGeom>
        </p:spPr>
      </p:pic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3DD337D4-D033-9592-40A3-B73436DAB50A}"/>
              </a:ext>
            </a:extLst>
          </p:cNvPr>
          <p:cNvSpPr/>
          <p:nvPr/>
        </p:nvSpPr>
        <p:spPr>
          <a:xfrm>
            <a:off x="3662558" y="1398079"/>
            <a:ext cx="3096344" cy="446745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52673FA-3055-9CF6-2C45-22A380ADAFFB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792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360599"/>
            <a:ext cx="6492241" cy="3796977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3529584" y="3236976"/>
            <a:ext cx="9144" cy="649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2886456" y="2767025"/>
            <a:ext cx="9144" cy="649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2444496" y="3001721"/>
            <a:ext cx="9144" cy="649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8A530-FFBB-1E58-2B98-0CC0F06EC039}"/>
              </a:ext>
            </a:extLst>
          </p:cNvPr>
          <p:cNvSpPr/>
          <p:nvPr/>
        </p:nvSpPr>
        <p:spPr>
          <a:xfrm>
            <a:off x="-181635" y="6278186"/>
            <a:ext cx="12192000" cy="4934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Transformation du spectre en matrice binaire (0 : absence du pic/ 1: présence du pic)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DE359E1-ECC7-8B2D-DC6F-A7E41975CC7F}"/>
              </a:ext>
            </a:extLst>
          </p:cNvPr>
          <p:cNvSpPr txBox="1">
            <a:spLocks/>
          </p:cNvSpPr>
          <p:nvPr/>
        </p:nvSpPr>
        <p:spPr>
          <a:xfrm>
            <a:off x="623392" y="32549"/>
            <a:ext cx="11446042" cy="52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Comment réaliser un clustering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C30FE9B-B695-FCF1-4356-55E46E2BD6D4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931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360599"/>
            <a:ext cx="6492241" cy="3796977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3529584" y="3236976"/>
            <a:ext cx="9144" cy="649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2886456" y="2767025"/>
            <a:ext cx="9144" cy="649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2444496" y="3001721"/>
            <a:ext cx="9144" cy="649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8A530-FFBB-1E58-2B98-0CC0F06EC039}"/>
              </a:ext>
            </a:extLst>
          </p:cNvPr>
          <p:cNvSpPr/>
          <p:nvPr/>
        </p:nvSpPr>
        <p:spPr>
          <a:xfrm>
            <a:off x="-181635" y="6278186"/>
            <a:ext cx="12192000" cy="4934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Transformation du spectre en matrice binaire (0 : absence du pic/ 1: présence du pic)</a:t>
            </a:r>
          </a:p>
        </p:txBody>
      </p:sp>
      <p:cxnSp>
        <p:nvCxnSpPr>
          <p:cNvPr id="13" name="Connecteur en arc 12">
            <a:extLst>
              <a:ext uri="{FF2B5EF4-FFF2-40B4-BE49-F238E27FC236}">
                <a16:creationId xmlns:a16="http://schemas.microsoft.com/office/drawing/2014/main" id="{BE64FE86-AB4F-60F8-ED6D-393074884CC2}"/>
              </a:ext>
            </a:extLst>
          </p:cNvPr>
          <p:cNvCxnSpPr/>
          <p:nvPr/>
        </p:nvCxnSpPr>
        <p:spPr>
          <a:xfrm rot="16200000" flipH="1">
            <a:off x="5426864" y="904402"/>
            <a:ext cx="1079945" cy="4234426"/>
          </a:xfrm>
          <a:prstGeom prst="curvedConnector3">
            <a:avLst>
              <a:gd name="adj1" fmla="val -21168"/>
            </a:avLst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22802786-9930-156D-91DC-4ADFCCBA3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252" y="3561588"/>
            <a:ext cx="8069596" cy="198328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6BE69B-0EDB-48F3-E002-7A5AB20C6F6F}"/>
              </a:ext>
            </a:extLst>
          </p:cNvPr>
          <p:cNvSpPr txBox="1">
            <a:spLocks/>
          </p:cNvSpPr>
          <p:nvPr/>
        </p:nvSpPr>
        <p:spPr>
          <a:xfrm>
            <a:off x="623392" y="32549"/>
            <a:ext cx="11446042" cy="52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Comment réaliser un clustering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07E9A8A-3871-2169-2963-A0DEDD0926EC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771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360599"/>
            <a:ext cx="6492241" cy="3796977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3529584" y="3236976"/>
            <a:ext cx="9144" cy="649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2886456" y="2767025"/>
            <a:ext cx="9144" cy="649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2444496" y="3001721"/>
            <a:ext cx="9144" cy="649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8A530-FFBB-1E58-2B98-0CC0F06EC039}"/>
              </a:ext>
            </a:extLst>
          </p:cNvPr>
          <p:cNvSpPr/>
          <p:nvPr/>
        </p:nvSpPr>
        <p:spPr>
          <a:xfrm>
            <a:off x="-181635" y="6278186"/>
            <a:ext cx="12192000" cy="4934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Transformation du spectre en matrice binaire (0 : absence du pic/ 1: présence du pic)</a:t>
            </a:r>
          </a:p>
        </p:txBody>
      </p:sp>
      <p:cxnSp>
        <p:nvCxnSpPr>
          <p:cNvPr id="13" name="Connecteur en arc 12">
            <a:extLst>
              <a:ext uri="{FF2B5EF4-FFF2-40B4-BE49-F238E27FC236}">
                <a16:creationId xmlns:a16="http://schemas.microsoft.com/office/drawing/2014/main" id="{BE64FE86-AB4F-60F8-ED6D-393074884CC2}"/>
              </a:ext>
            </a:extLst>
          </p:cNvPr>
          <p:cNvCxnSpPr/>
          <p:nvPr/>
        </p:nvCxnSpPr>
        <p:spPr>
          <a:xfrm rot="16200000" flipH="1">
            <a:off x="5426864" y="904402"/>
            <a:ext cx="1079945" cy="4234426"/>
          </a:xfrm>
          <a:prstGeom prst="curvedConnector3">
            <a:avLst>
              <a:gd name="adj1" fmla="val -21168"/>
            </a:avLst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22802786-9930-156D-91DC-4ADFCCBA3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252" y="3561588"/>
            <a:ext cx="8069596" cy="198328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6BE69B-0EDB-48F3-E002-7A5AB20C6F6F}"/>
              </a:ext>
            </a:extLst>
          </p:cNvPr>
          <p:cNvSpPr txBox="1">
            <a:spLocks/>
          </p:cNvSpPr>
          <p:nvPr/>
        </p:nvSpPr>
        <p:spPr>
          <a:xfrm>
            <a:off x="623392" y="32549"/>
            <a:ext cx="11446042" cy="52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Comment réaliser un clustering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07E9A8A-3871-2169-2963-A0DEDD0926EC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à coins arrondis 2">
            <a:extLst>
              <a:ext uri="{FF2B5EF4-FFF2-40B4-BE49-F238E27FC236}">
                <a16:creationId xmlns:a16="http://schemas.microsoft.com/office/drawing/2014/main" id="{3F8B314B-961A-D282-4D25-BA820809F20A}"/>
              </a:ext>
            </a:extLst>
          </p:cNvPr>
          <p:cNvSpPr/>
          <p:nvPr/>
        </p:nvSpPr>
        <p:spPr>
          <a:xfrm rot="19923247">
            <a:off x="309670" y="1030369"/>
            <a:ext cx="11304824" cy="4066064"/>
          </a:xfrm>
          <a:prstGeom prst="irregularSeal1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>
                <a:latin typeface="Times" panose="02020603050405020304" pitchFamily="18" charset="0"/>
                <a:cs typeface="Times" panose="02020603050405020304" pitchFamily="18" charset="0"/>
              </a:rPr>
              <a:t>Même chose en génétique</a:t>
            </a:r>
          </a:p>
          <a:p>
            <a:pPr algn="ctr"/>
            <a:r>
              <a:rPr lang="fr-FR" sz="2800" dirty="0">
                <a:latin typeface="Times" panose="02020603050405020304" pitchFamily="18" charset="0"/>
                <a:cs typeface="Times" panose="02020603050405020304" pitchFamily="18" charset="0"/>
              </a:rPr>
              <a:t>matrice nucléotidique→ matrice binaire </a:t>
            </a:r>
          </a:p>
          <a:p>
            <a:pPr algn="ctr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(0 : absence du gène/ 1 : présence du gène)</a:t>
            </a:r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500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84748" y="1583273"/>
            <a:ext cx="11446042" cy="4760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Pipeline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1163" y="2927768"/>
            <a:ext cx="2093495" cy="8662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latin typeface="Times" panose="02020603050405020304" pitchFamily="18" charset="0"/>
                <a:cs typeface="Times" panose="02020603050405020304" pitchFamily="18" charset="0"/>
              </a:rPr>
              <a:t>Matrix</a:t>
            </a:r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>
            <a:off x="182880" y="3360905"/>
            <a:ext cx="61828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980448" y="2958312"/>
            <a:ext cx="4054642" cy="805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latin typeface="Times" panose="02020603050405020304" pitchFamily="18" charset="0"/>
                <a:cs typeface="Times" panose="02020603050405020304" pitchFamily="18" charset="0"/>
              </a:rPr>
              <a:t>Distance mesure</a:t>
            </a:r>
          </a:p>
        </p:txBody>
      </p:sp>
      <p:cxnSp>
        <p:nvCxnSpPr>
          <p:cNvPr id="15" name="Straight Arrow Connector 14"/>
          <p:cNvCxnSpPr>
            <a:stCxn id="7" idx="3"/>
            <a:endCxn id="14" idx="1"/>
          </p:cNvCxnSpPr>
          <p:nvPr/>
        </p:nvCxnSpPr>
        <p:spPr>
          <a:xfrm>
            <a:off x="2894658" y="3360905"/>
            <a:ext cx="108579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720829" y="2927768"/>
            <a:ext cx="3309807" cy="8662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>
                <a:latin typeface="Times" panose="02020603050405020304" pitchFamily="18" charset="0"/>
                <a:cs typeface="Times" panose="02020603050405020304" pitchFamily="18" charset="0"/>
              </a:rPr>
              <a:t>Grouping</a:t>
            </a:r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2" name="Straight Arrow Connector 21"/>
          <p:cNvCxnSpPr>
            <a:stCxn id="14" idx="3"/>
            <a:endCxn id="19" idx="1"/>
          </p:cNvCxnSpPr>
          <p:nvPr/>
        </p:nvCxnSpPr>
        <p:spPr>
          <a:xfrm>
            <a:off x="8035090" y="3360905"/>
            <a:ext cx="6857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5319" y="2135603"/>
            <a:ext cx="911994" cy="38197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latin typeface="Times" panose="02020603050405020304" pitchFamily="18" charset="0"/>
                <a:cs typeface="Times" panose="02020603050405020304" pitchFamily="18" charset="0"/>
              </a:rPr>
              <a:t>Data</a:t>
            </a:r>
          </a:p>
        </p:txBody>
      </p:sp>
      <p:cxnSp>
        <p:nvCxnSpPr>
          <p:cNvPr id="33" name="Straight Arrow Connector 32"/>
          <p:cNvCxnSpPr>
            <a:stCxn id="31" idx="2"/>
          </p:cNvCxnSpPr>
          <p:nvPr/>
        </p:nvCxnSpPr>
        <p:spPr>
          <a:xfrm>
            <a:off x="501316" y="2517575"/>
            <a:ext cx="0" cy="84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21" y="4035400"/>
            <a:ext cx="2181225" cy="206692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465" y="3926591"/>
            <a:ext cx="3471171" cy="246127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375E0B-0629-47EB-5710-3857D9BF1138}"/>
              </a:ext>
            </a:extLst>
          </p:cNvPr>
          <p:cNvSpPr txBox="1">
            <a:spLocks/>
          </p:cNvSpPr>
          <p:nvPr/>
        </p:nvSpPr>
        <p:spPr>
          <a:xfrm>
            <a:off x="623392" y="32549"/>
            <a:ext cx="11446042" cy="52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Mode opératoire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B9C0360-CAC5-6AFE-4A19-D6E377B57974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179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43044-B3A6-E518-FC56-930B7B239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96" y="-26688"/>
            <a:ext cx="12192000" cy="722352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données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01DCD6-E8A5-91BC-9B35-E5D52CCE13E6}"/>
              </a:ext>
            </a:extLst>
          </p:cNvPr>
          <p:cNvSpPr/>
          <p:nvPr/>
        </p:nvSpPr>
        <p:spPr>
          <a:xfrm>
            <a:off x="7522629" y="5781576"/>
            <a:ext cx="2391270" cy="39972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Variables quantitatives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EBB941A-8A21-FFEB-5C18-4A0FA3C5A871}"/>
              </a:ext>
            </a:extLst>
          </p:cNvPr>
          <p:cNvGrpSpPr/>
          <p:nvPr/>
        </p:nvGrpSpPr>
        <p:grpSpPr>
          <a:xfrm>
            <a:off x="1127449" y="1340769"/>
            <a:ext cx="8739432" cy="4840536"/>
            <a:chOff x="132829" y="1839248"/>
            <a:chExt cx="8183587" cy="4550526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96C64B14-9155-8DBA-8DAC-C44A6AAEE337}"/>
                </a:ext>
              </a:extLst>
            </p:cNvPr>
            <p:cNvGrpSpPr/>
            <p:nvPr/>
          </p:nvGrpSpPr>
          <p:grpSpPr>
            <a:xfrm>
              <a:off x="1716914" y="2272973"/>
              <a:ext cx="6599502" cy="3300994"/>
              <a:chOff x="2709549" y="3447129"/>
              <a:chExt cx="7441686" cy="3270486"/>
            </a:xfrm>
          </p:grpSpPr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4009CC36-6C08-CA4D-ECBB-F1A6F2DA9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09549" y="3447129"/>
                <a:ext cx="7426728" cy="3270486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29E287-9E1A-A88E-4102-82D2FFB8CB2E}"/>
                  </a:ext>
                </a:extLst>
              </p:cNvPr>
              <p:cNvSpPr/>
              <p:nvPr/>
            </p:nvSpPr>
            <p:spPr>
              <a:xfrm>
                <a:off x="4558564" y="3667837"/>
                <a:ext cx="5592671" cy="2915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b="1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FB6B2EF-0BF8-0EDE-1E36-94FC59E23E41}"/>
                  </a:ext>
                </a:extLst>
              </p:cNvPr>
              <p:cNvSpPr/>
              <p:nvPr/>
            </p:nvSpPr>
            <p:spPr>
              <a:xfrm rot="5400000">
                <a:off x="2190317" y="4439350"/>
                <a:ext cx="2777257" cy="1708878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400" b="1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2BBB1D-CF34-EC61-B81E-A2441FE37825}"/>
                </a:ext>
              </a:extLst>
            </p:cNvPr>
            <p:cNvSpPr/>
            <p:nvPr/>
          </p:nvSpPr>
          <p:spPr>
            <a:xfrm>
              <a:off x="132829" y="1839248"/>
              <a:ext cx="2355091" cy="405147"/>
            </a:xfrm>
            <a:prstGeom prst="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latin typeface="Times" panose="02020603050405020304" pitchFamily="18" charset="0"/>
                  <a:cs typeface="Times" panose="02020603050405020304" pitchFamily="18" charset="0"/>
                </a:rPr>
                <a:t>Individus  (gènes)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4EDF83C-D8C1-1D62-0602-0DF02CBACD6F}"/>
                </a:ext>
              </a:extLst>
            </p:cNvPr>
            <p:cNvSpPr/>
            <p:nvPr/>
          </p:nvSpPr>
          <p:spPr>
            <a:xfrm>
              <a:off x="3356674" y="2848147"/>
              <a:ext cx="4959742" cy="2690294"/>
            </a:xfrm>
            <a:prstGeom prst="rect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b="1"/>
            </a:p>
          </p:txBody>
        </p:sp>
        <p:cxnSp>
          <p:nvCxnSpPr>
            <p:cNvPr id="44" name="Connecteur : en angle 43">
              <a:extLst>
                <a:ext uri="{FF2B5EF4-FFF2-40B4-BE49-F238E27FC236}">
                  <a16:creationId xmlns:a16="http://schemas.microsoft.com/office/drawing/2014/main" id="{EE9ED4E9-A0F9-F489-B471-AB42D8728F44}"/>
                </a:ext>
              </a:extLst>
            </p:cNvPr>
            <p:cNvCxnSpPr>
              <a:cxnSpLocks/>
              <a:stCxn id="22" idx="2"/>
              <a:endCxn id="21" idx="3"/>
            </p:cNvCxnSpPr>
            <p:nvPr/>
          </p:nvCxnSpPr>
          <p:spPr>
            <a:xfrm rot="5400000" flipH="1" flipV="1">
              <a:off x="6680394" y="4753752"/>
              <a:ext cx="2196480" cy="1075563"/>
            </a:xfrm>
            <a:prstGeom prst="bentConnector4">
              <a:avLst>
                <a:gd name="adj1" fmla="val -9784"/>
                <a:gd name="adj2" fmla="val 123996"/>
              </a:avLst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 : en angle 12">
              <a:extLst>
                <a:ext uri="{FF2B5EF4-FFF2-40B4-BE49-F238E27FC236}">
                  <a16:creationId xmlns:a16="http://schemas.microsoft.com/office/drawing/2014/main" id="{966C7367-55D5-A9B9-B8F4-AE3667A6D863}"/>
                </a:ext>
              </a:extLst>
            </p:cNvPr>
            <p:cNvCxnSpPr>
              <a:cxnSpLocks/>
              <a:stCxn id="11" idx="2"/>
              <a:endCxn id="9" idx="1"/>
            </p:cNvCxnSpPr>
            <p:nvPr/>
          </p:nvCxnSpPr>
          <p:spPr>
            <a:xfrm rot="16200000" flipH="1">
              <a:off x="1653706" y="1901063"/>
              <a:ext cx="490882" cy="1177545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F294AA7-69A1-FE3B-8118-FEC0D9731EF1}"/>
              </a:ext>
            </a:extLst>
          </p:cNvPr>
          <p:cNvSpPr/>
          <p:nvPr/>
        </p:nvSpPr>
        <p:spPr>
          <a:xfrm>
            <a:off x="5517967" y="1364705"/>
            <a:ext cx="3533929" cy="375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Conditions expérimentales = variables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8A3C1B98-846B-B066-4A93-9D219B63305F}"/>
              </a:ext>
            </a:extLst>
          </p:cNvPr>
          <p:cNvCxnSpPr>
            <a:cxnSpLocks/>
            <a:stCxn id="25" idx="2"/>
            <a:endCxn id="8" idx="0"/>
          </p:cNvCxnSpPr>
          <p:nvPr/>
        </p:nvCxnSpPr>
        <p:spPr>
          <a:xfrm flipH="1">
            <a:off x="7218573" y="1740269"/>
            <a:ext cx="66359" cy="2988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06A65115-1FD1-6C8C-0FAA-F393858F24F3}"/>
              </a:ext>
            </a:extLst>
          </p:cNvPr>
          <p:cNvSpPr txBox="1"/>
          <p:nvPr/>
        </p:nvSpPr>
        <p:spPr>
          <a:xfrm>
            <a:off x="263352" y="797892"/>
            <a:ext cx="6192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données transcriptomiques</a:t>
            </a:r>
            <a:endParaRPr lang="fr-FR" sz="2400" dirty="0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762112E6-BD70-7631-2861-A99A33211BC9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40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-327660" y="2574947"/>
            <a:ext cx="11446042" cy="4337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File .csv (comma </a:t>
            </a:r>
            <a:r>
              <a:rPr lang="fr-FR" sz="2800" dirty="0" err="1">
                <a:solidFill>
                  <a:schemeClr val="accent1">
                    <a:lumMod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delimited</a:t>
            </a:r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</a:p>
          <a:p>
            <a:pPr lvl="1"/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3822" y="1901115"/>
            <a:ext cx="1915962" cy="43301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Matrix</a:t>
            </a:r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>
            <a:off x="45319" y="2117621"/>
            <a:ext cx="64850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981390" y="1901526"/>
            <a:ext cx="3710801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Distance mesure</a:t>
            </a:r>
          </a:p>
        </p:txBody>
      </p:sp>
      <p:cxnSp>
        <p:nvCxnSpPr>
          <p:cNvPr id="15" name="Straight Arrow Connector 14"/>
          <p:cNvCxnSpPr>
            <a:stCxn id="7" idx="3"/>
            <a:endCxn id="14" idx="1"/>
          </p:cNvCxnSpPr>
          <p:nvPr/>
        </p:nvCxnSpPr>
        <p:spPr>
          <a:xfrm>
            <a:off x="2609784" y="2117621"/>
            <a:ext cx="1371606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689629" y="1901115"/>
            <a:ext cx="302912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Grouping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(linkage)</a:t>
            </a:r>
          </a:p>
        </p:txBody>
      </p:sp>
      <p:cxnSp>
        <p:nvCxnSpPr>
          <p:cNvPr id="22" name="Straight Arrow Connector 21"/>
          <p:cNvCxnSpPr>
            <a:stCxn id="14" idx="3"/>
            <a:endCxn id="19" idx="1"/>
          </p:cNvCxnSpPr>
          <p:nvPr/>
        </p:nvCxnSpPr>
        <p:spPr>
          <a:xfrm flipV="1">
            <a:off x="7692191" y="2117621"/>
            <a:ext cx="997438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04" y="3278667"/>
            <a:ext cx="7170971" cy="307350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8" idx="0"/>
          </p:cNvCxnSpPr>
          <p:nvPr/>
        </p:nvCxnSpPr>
        <p:spPr>
          <a:xfrm flipH="1" flipV="1">
            <a:off x="4767073" y="3621024"/>
            <a:ext cx="646175" cy="2865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4401312" y="6486144"/>
            <a:ext cx="2023872" cy="32294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Bad </a:t>
            </a:r>
            <a:r>
              <a:rPr lang="fr-FR" dirty="0" err="1">
                <a:latin typeface="Times" panose="02020603050405020304" pitchFamily="18" charset="0"/>
                <a:cs typeface="Times" panose="02020603050405020304" pitchFamily="18" charset="0"/>
              </a:rPr>
              <a:t>name</a:t>
            </a:r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8" name="Straight Arrow Connector 27"/>
          <p:cNvCxnSpPr>
            <a:stCxn id="32" idx="0"/>
          </p:cNvCxnSpPr>
          <p:nvPr/>
        </p:nvCxnSpPr>
        <p:spPr>
          <a:xfrm flipV="1">
            <a:off x="2663739" y="5053584"/>
            <a:ext cx="1055752" cy="14559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1651803" y="6509547"/>
            <a:ext cx="2023872" cy="32294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Times" panose="02020603050405020304" pitchFamily="18" charset="0"/>
                <a:cs typeface="Times" panose="02020603050405020304" pitchFamily="18" charset="0"/>
              </a:rPr>
              <a:t>Wrong</a:t>
            </a:r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 data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9F85CB8-58AF-8A9B-F8F7-3D417F47A6F3}"/>
              </a:ext>
            </a:extLst>
          </p:cNvPr>
          <p:cNvSpPr txBox="1">
            <a:spLocks/>
          </p:cNvSpPr>
          <p:nvPr/>
        </p:nvSpPr>
        <p:spPr>
          <a:xfrm>
            <a:off x="623392" y="32549"/>
            <a:ext cx="11446042" cy="52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Mode opératoire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14511E6-CAFA-922B-F365-D987C9DA2A6C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029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-327660" y="2574947"/>
            <a:ext cx="11446042" cy="4337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2800" dirty="0">
                <a:solidFill>
                  <a:schemeClr val="accent1">
                    <a:lumMod val="50000"/>
                  </a:schemeClr>
                </a:solidFill>
              </a:rPr>
              <a:t>File .csv (comma </a:t>
            </a:r>
            <a:r>
              <a:rPr lang="fr-FR" sz="2800" dirty="0" err="1">
                <a:solidFill>
                  <a:schemeClr val="accent1">
                    <a:lumMod val="50000"/>
                  </a:schemeClr>
                </a:solidFill>
              </a:rPr>
              <a:t>delimited</a:t>
            </a:r>
            <a:r>
              <a:rPr lang="fr-FR" sz="28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lvl="1"/>
            <a:endParaRPr lang="fr-FR" sz="2800" dirty="0"/>
          </a:p>
        </p:txBody>
      </p:sp>
      <p:sp>
        <p:nvSpPr>
          <p:cNvPr id="7" name="Rectangle 6"/>
          <p:cNvSpPr/>
          <p:nvPr/>
        </p:nvSpPr>
        <p:spPr>
          <a:xfrm>
            <a:off x="693822" y="1901115"/>
            <a:ext cx="1915962" cy="43301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Matrix</a:t>
            </a:r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>
            <a:off x="45319" y="2117621"/>
            <a:ext cx="64850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981390" y="1901526"/>
            <a:ext cx="3710801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Distance mesure</a:t>
            </a:r>
          </a:p>
        </p:txBody>
      </p:sp>
      <p:cxnSp>
        <p:nvCxnSpPr>
          <p:cNvPr id="15" name="Straight Arrow Connector 14"/>
          <p:cNvCxnSpPr>
            <a:stCxn id="7" idx="3"/>
            <a:endCxn id="14" idx="1"/>
          </p:cNvCxnSpPr>
          <p:nvPr/>
        </p:nvCxnSpPr>
        <p:spPr>
          <a:xfrm>
            <a:off x="2609784" y="2117621"/>
            <a:ext cx="1371606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689629" y="1901115"/>
            <a:ext cx="302912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Grouping</a:t>
            </a:r>
            <a:r>
              <a:rPr lang="fr-FR" sz="2400" dirty="0"/>
              <a:t> (linkage)</a:t>
            </a:r>
          </a:p>
        </p:txBody>
      </p:sp>
      <p:cxnSp>
        <p:nvCxnSpPr>
          <p:cNvPr id="22" name="Straight Arrow Connector 21"/>
          <p:cNvCxnSpPr>
            <a:stCxn id="14" idx="3"/>
            <a:endCxn id="19" idx="1"/>
          </p:cNvCxnSpPr>
          <p:nvPr/>
        </p:nvCxnSpPr>
        <p:spPr>
          <a:xfrm flipV="1">
            <a:off x="7692191" y="2117621"/>
            <a:ext cx="997438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" y="3138459"/>
            <a:ext cx="8291596" cy="2939253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stCxn id="21" idx="0"/>
          </p:cNvCxnSpPr>
          <p:nvPr/>
        </p:nvCxnSpPr>
        <p:spPr>
          <a:xfrm flipH="1" flipV="1">
            <a:off x="1402080" y="6077712"/>
            <a:ext cx="303677" cy="29544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cxnSp>
      <p:sp>
        <p:nvSpPr>
          <p:cNvPr id="21" name="Rounded Rectangle 20"/>
          <p:cNvSpPr/>
          <p:nvPr/>
        </p:nvSpPr>
        <p:spPr>
          <a:xfrm>
            <a:off x="693821" y="6373155"/>
            <a:ext cx="2023872" cy="322943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Observation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756764" y="6479752"/>
            <a:ext cx="2023872" cy="32294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Variables</a:t>
            </a:r>
          </a:p>
        </p:txBody>
      </p:sp>
      <p:cxnSp>
        <p:nvCxnSpPr>
          <p:cNvPr id="24" name="Straight Arrow Connector 23"/>
          <p:cNvCxnSpPr>
            <a:stCxn id="23" idx="0"/>
          </p:cNvCxnSpPr>
          <p:nvPr/>
        </p:nvCxnSpPr>
        <p:spPr>
          <a:xfrm flipH="1" flipV="1">
            <a:off x="4515368" y="3523488"/>
            <a:ext cx="2253332" cy="295626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cxnSp>
      <p:sp>
        <p:nvSpPr>
          <p:cNvPr id="25" name="Rectangle 24"/>
          <p:cNvSpPr/>
          <p:nvPr/>
        </p:nvSpPr>
        <p:spPr>
          <a:xfrm>
            <a:off x="243841" y="3062573"/>
            <a:ext cx="2365944" cy="301513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2609784" y="3062573"/>
            <a:ext cx="6051382" cy="460915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CCC9EDE-2D62-972C-E6A7-DDAD0EB0AB2F}"/>
              </a:ext>
            </a:extLst>
          </p:cNvPr>
          <p:cNvSpPr txBox="1">
            <a:spLocks/>
          </p:cNvSpPr>
          <p:nvPr/>
        </p:nvSpPr>
        <p:spPr>
          <a:xfrm>
            <a:off x="623392" y="32549"/>
            <a:ext cx="11446042" cy="52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Mode opératoire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E3DD743A-503E-0203-8113-ED5E2E7558E1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7583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09850" y="2425937"/>
            <a:ext cx="11446042" cy="4337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Matrice de distance</a:t>
            </a:r>
          </a:p>
          <a:p>
            <a:pPr lvl="1"/>
            <a:r>
              <a:rPr lang="fr-FR" dirty="0" err="1">
                <a:latin typeface="Times" panose="02020603050405020304" pitchFamily="18" charset="0"/>
                <a:cs typeface="Times" panose="02020603050405020304" pitchFamily="18" charset="0"/>
              </a:rPr>
              <a:t>Euclidean</a:t>
            </a:r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 distance :</a:t>
            </a:r>
          </a:p>
          <a:p>
            <a:pPr lvl="1"/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Manhattan distance :</a:t>
            </a:r>
          </a:p>
          <a:p>
            <a:pPr marL="457200" lvl="1" indent="0">
              <a:buNone/>
            </a:pPr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lvl="1" indent="0">
              <a:buNone/>
            </a:pPr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Pearson </a:t>
            </a:r>
            <a:r>
              <a:rPr lang="fr-FR" dirty="0" err="1">
                <a:latin typeface="Times" panose="02020603050405020304" pitchFamily="18" charset="0"/>
                <a:cs typeface="Times" panose="02020603050405020304" pitchFamily="18" charset="0"/>
              </a:rPr>
              <a:t>correlation</a:t>
            </a:r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 distance :</a:t>
            </a:r>
          </a:p>
          <a:p>
            <a:pPr lvl="1"/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 Kendall </a:t>
            </a:r>
            <a:r>
              <a:rPr lang="fr-FR" dirty="0" err="1">
                <a:latin typeface="Times" panose="02020603050405020304" pitchFamily="18" charset="0"/>
                <a:cs typeface="Times" panose="02020603050405020304" pitchFamily="18" charset="0"/>
              </a:rPr>
              <a:t>correlation</a:t>
            </a:r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 distance </a:t>
            </a:r>
            <a:endParaRPr lang="fr-FR" sz="2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3822" y="1901115"/>
            <a:ext cx="1915962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Matrix</a:t>
            </a:r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>
            <a:off x="45319" y="2117621"/>
            <a:ext cx="64850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981390" y="1901526"/>
            <a:ext cx="3710801" cy="4330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Distance mesure</a:t>
            </a:r>
          </a:p>
        </p:txBody>
      </p:sp>
      <p:cxnSp>
        <p:nvCxnSpPr>
          <p:cNvPr id="15" name="Straight Arrow Connector 14"/>
          <p:cNvCxnSpPr>
            <a:stCxn id="7" idx="3"/>
            <a:endCxn id="14" idx="1"/>
          </p:cNvCxnSpPr>
          <p:nvPr/>
        </p:nvCxnSpPr>
        <p:spPr>
          <a:xfrm>
            <a:off x="2609784" y="2117621"/>
            <a:ext cx="1371606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689629" y="1901115"/>
            <a:ext cx="302912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Grouping</a:t>
            </a:r>
            <a:r>
              <a:rPr lang="fr-FR" sz="2400" dirty="0"/>
              <a:t> (linkage)</a:t>
            </a:r>
          </a:p>
        </p:txBody>
      </p:sp>
      <p:cxnSp>
        <p:nvCxnSpPr>
          <p:cNvPr id="22" name="Straight Arrow Connector 21"/>
          <p:cNvCxnSpPr>
            <a:stCxn id="14" idx="3"/>
            <a:endCxn id="19" idx="1"/>
          </p:cNvCxnSpPr>
          <p:nvPr/>
        </p:nvCxnSpPr>
        <p:spPr>
          <a:xfrm flipV="1">
            <a:off x="7692191" y="2117621"/>
            <a:ext cx="997438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617" y="2500883"/>
            <a:ext cx="2800350" cy="1076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617" y="3542047"/>
            <a:ext cx="3009900" cy="733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897" y="4329329"/>
            <a:ext cx="3942684" cy="12112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691" y="5874635"/>
            <a:ext cx="2857500" cy="800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851" y="5810948"/>
            <a:ext cx="4010025" cy="8191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449045" y="4523875"/>
            <a:ext cx="3510295" cy="9835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Degré de relation linéaire entre deux profils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D8E890D-BB14-06C7-06B4-85788CAE6847}"/>
              </a:ext>
            </a:extLst>
          </p:cNvPr>
          <p:cNvSpPr txBox="1">
            <a:spLocks/>
          </p:cNvSpPr>
          <p:nvPr/>
        </p:nvSpPr>
        <p:spPr>
          <a:xfrm>
            <a:off x="623392" y="32549"/>
            <a:ext cx="11446042" cy="52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Mode opératoire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2C742F5-43CF-90B0-22E8-81D0C501BAFF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591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13769" y="2708920"/>
            <a:ext cx="11446042" cy="4337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solidFill>
                  <a:schemeClr val="tx2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Quelle distance choisir ?</a:t>
            </a:r>
          </a:p>
          <a:p>
            <a:endParaRPr lang="fr-FR" sz="3200" dirty="0">
              <a:solidFill>
                <a:schemeClr val="tx2">
                  <a:lumMod val="75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dirty="0">
              <a:solidFill>
                <a:schemeClr val="tx2">
                  <a:lumMod val="75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dirty="0">
              <a:solidFill>
                <a:schemeClr val="tx2">
                  <a:lumMod val="75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lvl="1" indent="0">
              <a:buNone/>
            </a:pPr>
            <a:endParaRPr lang="fr-FR" dirty="0">
              <a:solidFill>
                <a:schemeClr val="tx2">
                  <a:lumMod val="75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lvl="1" indent="0">
              <a:buNone/>
            </a:pPr>
            <a:endParaRPr lang="fr-FR" dirty="0">
              <a:solidFill>
                <a:schemeClr val="tx2">
                  <a:lumMod val="75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dirty="0">
              <a:solidFill>
                <a:schemeClr val="tx2">
                  <a:lumMod val="75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dirty="0">
              <a:solidFill>
                <a:schemeClr val="tx2">
                  <a:lumMod val="75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3822" y="1901115"/>
            <a:ext cx="1915962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Matrix</a:t>
            </a:r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>
            <a:off x="45319" y="2117621"/>
            <a:ext cx="64850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981390" y="1901526"/>
            <a:ext cx="3710801" cy="4330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Distance mesure</a:t>
            </a:r>
          </a:p>
        </p:txBody>
      </p:sp>
      <p:cxnSp>
        <p:nvCxnSpPr>
          <p:cNvPr id="15" name="Straight Arrow Connector 14"/>
          <p:cNvCxnSpPr>
            <a:stCxn id="7" idx="3"/>
            <a:endCxn id="14" idx="1"/>
          </p:cNvCxnSpPr>
          <p:nvPr/>
        </p:nvCxnSpPr>
        <p:spPr>
          <a:xfrm>
            <a:off x="2609784" y="2117621"/>
            <a:ext cx="1371606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689629" y="1901115"/>
            <a:ext cx="302912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Grouping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(linkage)</a:t>
            </a:r>
          </a:p>
        </p:txBody>
      </p:sp>
      <p:cxnSp>
        <p:nvCxnSpPr>
          <p:cNvPr id="22" name="Straight Arrow Connector 21"/>
          <p:cNvCxnSpPr>
            <a:stCxn id="14" idx="3"/>
            <a:endCxn id="19" idx="1"/>
          </p:cNvCxnSpPr>
          <p:nvPr/>
        </p:nvCxnSpPr>
        <p:spPr>
          <a:xfrm flipV="1">
            <a:off x="7692191" y="2117621"/>
            <a:ext cx="997438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7729" y="3951219"/>
            <a:ext cx="11446042" cy="1145311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gene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expression data </a:t>
            </a:r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analysis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► </a:t>
            </a:r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correlation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based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distance</a:t>
            </a:r>
          </a:p>
          <a:p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gene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presence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or </a:t>
            </a:r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peak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presence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► </a:t>
            </a:r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binary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method</a:t>
            </a:r>
            <a:endParaRPr lang="fr-FR" sz="2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71BBED-A2C7-491F-CEE6-D047BBBB98C3}"/>
              </a:ext>
            </a:extLst>
          </p:cNvPr>
          <p:cNvSpPr txBox="1">
            <a:spLocks/>
          </p:cNvSpPr>
          <p:nvPr/>
        </p:nvSpPr>
        <p:spPr>
          <a:xfrm>
            <a:off x="623392" y="32549"/>
            <a:ext cx="11446042" cy="52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Mode opératoire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EBF754A-97B9-EDFD-2AE0-1057441AB423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301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931806" y="3162300"/>
            <a:ext cx="2550694" cy="637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Clustering</a:t>
            </a:r>
            <a:endParaRPr lang="fr-FR" sz="2800" dirty="0"/>
          </a:p>
        </p:txBody>
      </p:sp>
      <p:cxnSp>
        <p:nvCxnSpPr>
          <p:cNvPr id="23" name="Straight Arrow Connector 22"/>
          <p:cNvCxnSpPr>
            <a:stCxn id="13" idx="2"/>
            <a:endCxn id="24" idx="0"/>
          </p:cNvCxnSpPr>
          <p:nvPr/>
        </p:nvCxnSpPr>
        <p:spPr>
          <a:xfrm>
            <a:off x="2207153" y="3799973"/>
            <a:ext cx="0" cy="45727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83153" y="4257252"/>
            <a:ext cx="3048000" cy="22877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Single Link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Complete Link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…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846" y="2473651"/>
            <a:ext cx="5000780" cy="41816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620768" y="6649644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800" dirty="0">
                <a:hlinkClick r:id="rId3"/>
              </a:rPr>
              <a:t>https://cran.r-project.org/web/packages/dendextend/vignettes/dendextend.html</a:t>
            </a:r>
            <a:endParaRPr lang="fr-FR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8A5CF5-3032-099B-29C3-A2498DC27E45}"/>
              </a:ext>
            </a:extLst>
          </p:cNvPr>
          <p:cNvSpPr/>
          <p:nvPr/>
        </p:nvSpPr>
        <p:spPr>
          <a:xfrm>
            <a:off x="940950" y="327484"/>
            <a:ext cx="1915962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Matrix</a:t>
            </a:r>
          </a:p>
        </p:txBody>
      </p:sp>
      <p:cxnSp>
        <p:nvCxnSpPr>
          <p:cNvPr id="15" name="Straight Arrow Connector 8">
            <a:extLst>
              <a:ext uri="{FF2B5EF4-FFF2-40B4-BE49-F238E27FC236}">
                <a16:creationId xmlns:a16="http://schemas.microsoft.com/office/drawing/2014/main" id="{E9DC7572-AE3B-BFEF-754A-0FD18A64E43D}"/>
              </a:ext>
            </a:extLst>
          </p:cNvPr>
          <p:cNvCxnSpPr>
            <a:endCxn id="14" idx="1"/>
          </p:cNvCxnSpPr>
          <p:nvPr/>
        </p:nvCxnSpPr>
        <p:spPr>
          <a:xfrm>
            <a:off x="292447" y="543990"/>
            <a:ext cx="64850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5FAE5FA-41E9-A7CC-5B62-926376956BB4}"/>
              </a:ext>
            </a:extLst>
          </p:cNvPr>
          <p:cNvSpPr/>
          <p:nvPr/>
        </p:nvSpPr>
        <p:spPr>
          <a:xfrm>
            <a:off x="4228518" y="327895"/>
            <a:ext cx="3710801" cy="4330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Distance mesure</a:t>
            </a:r>
          </a:p>
        </p:txBody>
      </p:sp>
      <p:cxnSp>
        <p:nvCxnSpPr>
          <p:cNvPr id="17" name="Straight Arrow Connector 14">
            <a:extLst>
              <a:ext uri="{FF2B5EF4-FFF2-40B4-BE49-F238E27FC236}">
                <a16:creationId xmlns:a16="http://schemas.microsoft.com/office/drawing/2014/main" id="{7A3A72C5-7B4A-AF99-07CF-AECFCFDAB180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2856912" y="543990"/>
            <a:ext cx="1371606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E2A0472-F593-99B1-2BF5-649EB5CB7080}"/>
              </a:ext>
            </a:extLst>
          </p:cNvPr>
          <p:cNvSpPr/>
          <p:nvPr/>
        </p:nvSpPr>
        <p:spPr>
          <a:xfrm>
            <a:off x="8936757" y="327484"/>
            <a:ext cx="302912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Grouping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(linkage)</a:t>
            </a:r>
          </a:p>
        </p:txBody>
      </p:sp>
      <p:cxnSp>
        <p:nvCxnSpPr>
          <p:cNvPr id="19" name="Straight Arrow Connector 21">
            <a:extLst>
              <a:ext uri="{FF2B5EF4-FFF2-40B4-BE49-F238E27FC236}">
                <a16:creationId xmlns:a16="http://schemas.microsoft.com/office/drawing/2014/main" id="{E741E58B-EEB0-5217-8954-EE1F6C46A676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 flipV="1">
            <a:off x="7939319" y="543990"/>
            <a:ext cx="997438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386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757604"/>
              </p:ext>
            </p:extLst>
          </p:nvPr>
        </p:nvGraphicFramePr>
        <p:xfrm>
          <a:off x="1911012" y="1844824"/>
          <a:ext cx="8085755" cy="41259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617151">
                  <a:extLst>
                    <a:ext uri="{9D8B030D-6E8A-4147-A177-3AD203B41FA5}">
                      <a16:colId xmlns:a16="http://schemas.microsoft.com/office/drawing/2014/main" val="3235776876"/>
                    </a:ext>
                  </a:extLst>
                </a:gridCol>
                <a:gridCol w="1617151">
                  <a:extLst>
                    <a:ext uri="{9D8B030D-6E8A-4147-A177-3AD203B41FA5}">
                      <a16:colId xmlns:a16="http://schemas.microsoft.com/office/drawing/2014/main" val="2303615776"/>
                    </a:ext>
                  </a:extLst>
                </a:gridCol>
                <a:gridCol w="1617151">
                  <a:extLst>
                    <a:ext uri="{9D8B030D-6E8A-4147-A177-3AD203B41FA5}">
                      <a16:colId xmlns:a16="http://schemas.microsoft.com/office/drawing/2014/main" val="1183975382"/>
                    </a:ext>
                  </a:extLst>
                </a:gridCol>
                <a:gridCol w="1617151">
                  <a:extLst>
                    <a:ext uri="{9D8B030D-6E8A-4147-A177-3AD203B41FA5}">
                      <a16:colId xmlns:a16="http://schemas.microsoft.com/office/drawing/2014/main" val="917176241"/>
                    </a:ext>
                  </a:extLst>
                </a:gridCol>
                <a:gridCol w="1617151">
                  <a:extLst>
                    <a:ext uri="{9D8B030D-6E8A-4147-A177-3AD203B41FA5}">
                      <a16:colId xmlns:a16="http://schemas.microsoft.com/office/drawing/2014/main" val="1456802477"/>
                    </a:ext>
                  </a:extLst>
                </a:gridCol>
              </a:tblGrid>
              <a:tr h="460063"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A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B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C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D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5616910"/>
                  </a:ext>
                </a:extLst>
              </a:tr>
              <a:tr h="713559">
                <a:tc>
                  <a:txBody>
                    <a:bodyPr/>
                    <a:lstStyle/>
                    <a:p>
                      <a:pPr algn="ctr" fontAlgn="b"/>
                      <a:r>
                        <a:rPr lang="fr-FR" sz="2800" u="none" strike="noStrike" dirty="0" err="1">
                          <a:effectLst/>
                        </a:rPr>
                        <a:t>Gene_X</a:t>
                      </a:r>
                      <a:endParaRPr lang="fr-F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0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0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1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0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6378884"/>
                  </a:ext>
                </a:extLst>
              </a:tr>
              <a:tr h="713559">
                <a:tc>
                  <a:txBody>
                    <a:bodyPr/>
                    <a:lstStyle/>
                    <a:p>
                      <a:pPr algn="ctr" fontAlgn="b"/>
                      <a:r>
                        <a:rPr lang="fr-FR" sz="28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Gene_Y</a:t>
                      </a:r>
                      <a:endParaRPr lang="fr-F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1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1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430118"/>
                  </a:ext>
                </a:extLst>
              </a:tr>
              <a:tr h="713559">
                <a:tc>
                  <a:txBody>
                    <a:bodyPr/>
                    <a:lstStyle/>
                    <a:p>
                      <a:pPr algn="ctr" fontAlgn="b"/>
                      <a:r>
                        <a:rPr lang="fr-FR" sz="2800" u="none" strike="noStrike" dirty="0" err="1">
                          <a:effectLst/>
                        </a:rPr>
                        <a:t>Gene_Z</a:t>
                      </a:r>
                      <a:endParaRPr lang="fr-F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0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1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0207801"/>
                  </a:ext>
                </a:extLst>
              </a:tr>
              <a:tr h="713559">
                <a:tc>
                  <a:txBody>
                    <a:bodyPr/>
                    <a:lstStyle/>
                    <a:p>
                      <a:pPr algn="ctr" fontAlgn="b"/>
                      <a:r>
                        <a:rPr lang="fr-FR" sz="28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Gene_T</a:t>
                      </a:r>
                      <a:endParaRPr lang="fr-F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1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1067461"/>
                  </a:ext>
                </a:extLst>
              </a:tr>
              <a:tr h="713559">
                <a:tc>
                  <a:txBody>
                    <a:bodyPr/>
                    <a:lstStyle/>
                    <a:p>
                      <a:pPr algn="ctr" fontAlgn="b"/>
                      <a:r>
                        <a:rPr lang="fr-F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Gene_...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726000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A94FF6A-6A05-FDCB-107D-4B57950076E1}"/>
              </a:ext>
            </a:extLst>
          </p:cNvPr>
          <p:cNvSpPr/>
          <p:nvPr/>
        </p:nvSpPr>
        <p:spPr>
          <a:xfrm>
            <a:off x="953031" y="222816"/>
            <a:ext cx="1915962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Matrix</a:t>
            </a:r>
          </a:p>
        </p:txBody>
      </p:sp>
      <p:cxnSp>
        <p:nvCxnSpPr>
          <p:cNvPr id="7" name="Straight Arrow Connector 8">
            <a:extLst>
              <a:ext uri="{FF2B5EF4-FFF2-40B4-BE49-F238E27FC236}">
                <a16:creationId xmlns:a16="http://schemas.microsoft.com/office/drawing/2014/main" id="{AC0D8921-A824-9EB2-52EF-CC2478B04F7C}"/>
              </a:ext>
            </a:extLst>
          </p:cNvPr>
          <p:cNvCxnSpPr>
            <a:endCxn id="5" idx="1"/>
          </p:cNvCxnSpPr>
          <p:nvPr/>
        </p:nvCxnSpPr>
        <p:spPr>
          <a:xfrm>
            <a:off x="304528" y="439322"/>
            <a:ext cx="64850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58F27B5-ADEA-0234-6FA8-C9592E65597A}"/>
              </a:ext>
            </a:extLst>
          </p:cNvPr>
          <p:cNvSpPr/>
          <p:nvPr/>
        </p:nvSpPr>
        <p:spPr>
          <a:xfrm>
            <a:off x="4240599" y="223227"/>
            <a:ext cx="3710801" cy="4330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Distance mesure</a:t>
            </a:r>
          </a:p>
        </p:txBody>
      </p:sp>
      <p:cxnSp>
        <p:nvCxnSpPr>
          <p:cNvPr id="9" name="Straight Arrow Connector 14">
            <a:extLst>
              <a:ext uri="{FF2B5EF4-FFF2-40B4-BE49-F238E27FC236}">
                <a16:creationId xmlns:a16="http://schemas.microsoft.com/office/drawing/2014/main" id="{DA6221FC-E10D-90F7-C4F8-AA2CFA26C72C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868993" y="439322"/>
            <a:ext cx="1371606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E36313F-7D8B-E658-3307-054726C7DC05}"/>
              </a:ext>
            </a:extLst>
          </p:cNvPr>
          <p:cNvSpPr/>
          <p:nvPr/>
        </p:nvSpPr>
        <p:spPr>
          <a:xfrm>
            <a:off x="8948838" y="222816"/>
            <a:ext cx="302912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Grouping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(linkage)</a:t>
            </a:r>
          </a:p>
        </p:txBody>
      </p:sp>
      <p:cxnSp>
        <p:nvCxnSpPr>
          <p:cNvPr id="11" name="Straight Arrow Connector 21">
            <a:extLst>
              <a:ext uri="{FF2B5EF4-FFF2-40B4-BE49-F238E27FC236}">
                <a16:creationId xmlns:a16="http://schemas.microsoft.com/office/drawing/2014/main" id="{0EE893EE-574A-D541-0C0C-F4E7DD9BEDD9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7951400" y="439322"/>
            <a:ext cx="997438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4196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2341024" y="2857532"/>
          <a:ext cx="6620095" cy="303120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324019">
                  <a:extLst>
                    <a:ext uri="{9D8B030D-6E8A-4147-A177-3AD203B41FA5}">
                      <a16:colId xmlns:a16="http://schemas.microsoft.com/office/drawing/2014/main" val="3235776876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2303615776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1183975382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917176241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1456802477"/>
                    </a:ext>
                  </a:extLst>
                </a:gridCol>
              </a:tblGrid>
              <a:tr h="606241"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A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B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C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D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5616910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A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5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2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8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6378884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B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5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7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430118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C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8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0207801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D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0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106746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A2E9307-ED77-FD5D-D6A8-C19D23FF20D2}"/>
              </a:ext>
            </a:extLst>
          </p:cNvPr>
          <p:cNvSpPr/>
          <p:nvPr/>
        </p:nvSpPr>
        <p:spPr>
          <a:xfrm>
            <a:off x="700960" y="270362"/>
            <a:ext cx="1915962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Matrix</a:t>
            </a:r>
          </a:p>
        </p:txBody>
      </p:sp>
      <p:cxnSp>
        <p:nvCxnSpPr>
          <p:cNvPr id="7" name="Straight Arrow Connector 8">
            <a:extLst>
              <a:ext uri="{FF2B5EF4-FFF2-40B4-BE49-F238E27FC236}">
                <a16:creationId xmlns:a16="http://schemas.microsoft.com/office/drawing/2014/main" id="{99A036A7-521C-C83E-964A-35C528C8AE0E}"/>
              </a:ext>
            </a:extLst>
          </p:cNvPr>
          <p:cNvCxnSpPr>
            <a:endCxn id="5" idx="1"/>
          </p:cNvCxnSpPr>
          <p:nvPr/>
        </p:nvCxnSpPr>
        <p:spPr>
          <a:xfrm>
            <a:off x="52457" y="486868"/>
            <a:ext cx="64850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8830138-28AA-D439-D51F-F9AA7B338E47}"/>
              </a:ext>
            </a:extLst>
          </p:cNvPr>
          <p:cNvSpPr/>
          <p:nvPr/>
        </p:nvSpPr>
        <p:spPr>
          <a:xfrm>
            <a:off x="3988528" y="270773"/>
            <a:ext cx="3710801" cy="4330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Distance mesure</a:t>
            </a:r>
          </a:p>
        </p:txBody>
      </p:sp>
      <p:cxnSp>
        <p:nvCxnSpPr>
          <p:cNvPr id="9" name="Straight Arrow Connector 14">
            <a:extLst>
              <a:ext uri="{FF2B5EF4-FFF2-40B4-BE49-F238E27FC236}">
                <a16:creationId xmlns:a16="http://schemas.microsoft.com/office/drawing/2014/main" id="{A9F10A3F-FB06-FF1F-EC0D-B7BC0FA509BF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616922" y="486868"/>
            <a:ext cx="1371606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AF12515-9606-5BBA-FD94-DD43165FE9B2}"/>
              </a:ext>
            </a:extLst>
          </p:cNvPr>
          <p:cNvSpPr/>
          <p:nvPr/>
        </p:nvSpPr>
        <p:spPr>
          <a:xfrm>
            <a:off x="8696767" y="270362"/>
            <a:ext cx="302912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Grouping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(linkage)</a:t>
            </a:r>
          </a:p>
        </p:txBody>
      </p:sp>
      <p:cxnSp>
        <p:nvCxnSpPr>
          <p:cNvPr id="11" name="Straight Arrow Connector 21">
            <a:extLst>
              <a:ext uri="{FF2B5EF4-FFF2-40B4-BE49-F238E27FC236}">
                <a16:creationId xmlns:a16="http://schemas.microsoft.com/office/drawing/2014/main" id="{71101D77-60D8-8A71-E82F-72A61689510B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7699329" y="486868"/>
            <a:ext cx="997438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89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2341024" y="2857532"/>
          <a:ext cx="6620095" cy="303120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324019">
                  <a:extLst>
                    <a:ext uri="{9D8B030D-6E8A-4147-A177-3AD203B41FA5}">
                      <a16:colId xmlns:a16="http://schemas.microsoft.com/office/drawing/2014/main" val="3235776876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2303615776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1183975382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917176241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1456802477"/>
                    </a:ext>
                  </a:extLst>
                </a:gridCol>
              </a:tblGrid>
              <a:tr h="606241"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A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B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C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D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5616910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A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5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2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8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6378884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B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5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7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430118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C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8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0207801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D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0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106746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A2E9307-ED77-FD5D-D6A8-C19D23FF20D2}"/>
              </a:ext>
            </a:extLst>
          </p:cNvPr>
          <p:cNvSpPr/>
          <p:nvPr/>
        </p:nvSpPr>
        <p:spPr>
          <a:xfrm>
            <a:off x="700960" y="270362"/>
            <a:ext cx="1915962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Matrix</a:t>
            </a:r>
          </a:p>
        </p:txBody>
      </p:sp>
      <p:cxnSp>
        <p:nvCxnSpPr>
          <p:cNvPr id="7" name="Straight Arrow Connector 8">
            <a:extLst>
              <a:ext uri="{FF2B5EF4-FFF2-40B4-BE49-F238E27FC236}">
                <a16:creationId xmlns:a16="http://schemas.microsoft.com/office/drawing/2014/main" id="{99A036A7-521C-C83E-964A-35C528C8AE0E}"/>
              </a:ext>
            </a:extLst>
          </p:cNvPr>
          <p:cNvCxnSpPr>
            <a:endCxn id="5" idx="1"/>
          </p:cNvCxnSpPr>
          <p:nvPr/>
        </p:nvCxnSpPr>
        <p:spPr>
          <a:xfrm>
            <a:off x="52457" y="486868"/>
            <a:ext cx="64850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8830138-28AA-D439-D51F-F9AA7B338E47}"/>
              </a:ext>
            </a:extLst>
          </p:cNvPr>
          <p:cNvSpPr/>
          <p:nvPr/>
        </p:nvSpPr>
        <p:spPr>
          <a:xfrm>
            <a:off x="3988528" y="270773"/>
            <a:ext cx="3710801" cy="4330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Distance mesure</a:t>
            </a:r>
          </a:p>
        </p:txBody>
      </p:sp>
      <p:cxnSp>
        <p:nvCxnSpPr>
          <p:cNvPr id="9" name="Straight Arrow Connector 14">
            <a:extLst>
              <a:ext uri="{FF2B5EF4-FFF2-40B4-BE49-F238E27FC236}">
                <a16:creationId xmlns:a16="http://schemas.microsoft.com/office/drawing/2014/main" id="{A9F10A3F-FB06-FF1F-EC0D-B7BC0FA509BF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616922" y="486868"/>
            <a:ext cx="1371606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AF12515-9606-5BBA-FD94-DD43165FE9B2}"/>
              </a:ext>
            </a:extLst>
          </p:cNvPr>
          <p:cNvSpPr/>
          <p:nvPr/>
        </p:nvSpPr>
        <p:spPr>
          <a:xfrm>
            <a:off x="8696767" y="270362"/>
            <a:ext cx="302912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Grouping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(linkage)</a:t>
            </a:r>
          </a:p>
        </p:txBody>
      </p:sp>
      <p:cxnSp>
        <p:nvCxnSpPr>
          <p:cNvPr id="11" name="Straight Arrow Connector 21">
            <a:extLst>
              <a:ext uri="{FF2B5EF4-FFF2-40B4-BE49-F238E27FC236}">
                <a16:creationId xmlns:a16="http://schemas.microsoft.com/office/drawing/2014/main" id="{71101D77-60D8-8A71-E82F-72A61689510B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7699329" y="486868"/>
            <a:ext cx="997438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Flèche : double flèche horizontale 1">
            <a:extLst>
              <a:ext uri="{FF2B5EF4-FFF2-40B4-BE49-F238E27FC236}">
                <a16:creationId xmlns:a16="http://schemas.microsoft.com/office/drawing/2014/main" id="{6F7A2DF4-CFB2-9F11-4617-3D5DD4F11543}"/>
              </a:ext>
            </a:extLst>
          </p:cNvPr>
          <p:cNvSpPr/>
          <p:nvPr/>
        </p:nvSpPr>
        <p:spPr>
          <a:xfrm rot="1604588">
            <a:off x="2907656" y="4577870"/>
            <a:ext cx="6203248" cy="576064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700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2341024" y="2857532"/>
          <a:ext cx="6620095" cy="303120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324019">
                  <a:extLst>
                    <a:ext uri="{9D8B030D-6E8A-4147-A177-3AD203B41FA5}">
                      <a16:colId xmlns:a16="http://schemas.microsoft.com/office/drawing/2014/main" val="3235776876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2303615776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1183975382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917176241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1456802477"/>
                    </a:ext>
                  </a:extLst>
                </a:gridCol>
              </a:tblGrid>
              <a:tr h="606241"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A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B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C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D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5616910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A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5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2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8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6378884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B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4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1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430118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C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2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0207801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D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0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106746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635240" y="3456432"/>
            <a:ext cx="1325879" cy="6035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3207C8-A0D3-2F2A-7D04-AF03425572C6}"/>
              </a:ext>
            </a:extLst>
          </p:cNvPr>
          <p:cNvSpPr/>
          <p:nvPr/>
        </p:nvSpPr>
        <p:spPr>
          <a:xfrm>
            <a:off x="700960" y="270362"/>
            <a:ext cx="1915962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Matrix</a:t>
            </a:r>
          </a:p>
        </p:txBody>
      </p:sp>
      <p:cxnSp>
        <p:nvCxnSpPr>
          <p:cNvPr id="8" name="Straight Arrow Connector 8">
            <a:extLst>
              <a:ext uri="{FF2B5EF4-FFF2-40B4-BE49-F238E27FC236}">
                <a16:creationId xmlns:a16="http://schemas.microsoft.com/office/drawing/2014/main" id="{DDB609F2-F962-2368-71CC-F4E62E6CF2A0}"/>
              </a:ext>
            </a:extLst>
          </p:cNvPr>
          <p:cNvCxnSpPr>
            <a:endCxn id="7" idx="1"/>
          </p:cNvCxnSpPr>
          <p:nvPr/>
        </p:nvCxnSpPr>
        <p:spPr>
          <a:xfrm>
            <a:off x="52457" y="486868"/>
            <a:ext cx="64850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4E53170-48CA-5476-5E15-2F9E1A55556B}"/>
              </a:ext>
            </a:extLst>
          </p:cNvPr>
          <p:cNvSpPr/>
          <p:nvPr/>
        </p:nvSpPr>
        <p:spPr>
          <a:xfrm>
            <a:off x="3988528" y="270773"/>
            <a:ext cx="3710801" cy="4330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Distance mesure</a:t>
            </a:r>
          </a:p>
        </p:txBody>
      </p:sp>
      <p:cxnSp>
        <p:nvCxnSpPr>
          <p:cNvPr id="10" name="Straight Arrow Connector 14">
            <a:extLst>
              <a:ext uri="{FF2B5EF4-FFF2-40B4-BE49-F238E27FC236}">
                <a16:creationId xmlns:a16="http://schemas.microsoft.com/office/drawing/2014/main" id="{C89AD6FE-0487-EDA2-E7B9-325A5AAE67C4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2616922" y="486868"/>
            <a:ext cx="1371606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BD11810-7A33-77C6-A505-DCE094D34B4B}"/>
              </a:ext>
            </a:extLst>
          </p:cNvPr>
          <p:cNvSpPr/>
          <p:nvPr/>
        </p:nvSpPr>
        <p:spPr>
          <a:xfrm>
            <a:off x="8696767" y="270362"/>
            <a:ext cx="302912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Grouping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(linkage)</a:t>
            </a:r>
          </a:p>
        </p:txBody>
      </p:sp>
      <p:cxnSp>
        <p:nvCxnSpPr>
          <p:cNvPr id="12" name="Straight Arrow Connector 21">
            <a:extLst>
              <a:ext uri="{FF2B5EF4-FFF2-40B4-BE49-F238E27FC236}">
                <a16:creationId xmlns:a16="http://schemas.microsoft.com/office/drawing/2014/main" id="{963B4F40-A410-FD8E-7355-5E47448004E7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7699329" y="486868"/>
            <a:ext cx="997438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423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2341024" y="2857532"/>
          <a:ext cx="6620095" cy="303120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324019">
                  <a:extLst>
                    <a:ext uri="{9D8B030D-6E8A-4147-A177-3AD203B41FA5}">
                      <a16:colId xmlns:a16="http://schemas.microsoft.com/office/drawing/2014/main" val="3235776876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2303615776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1183975382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917176241"/>
                    </a:ext>
                  </a:extLst>
                </a:gridCol>
                <a:gridCol w="1324019">
                  <a:extLst>
                    <a:ext uri="{9D8B030D-6E8A-4147-A177-3AD203B41FA5}">
                      <a16:colId xmlns:a16="http://schemas.microsoft.com/office/drawing/2014/main" val="1456802477"/>
                    </a:ext>
                  </a:extLst>
                </a:gridCol>
              </a:tblGrid>
              <a:tr h="606241"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A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B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C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D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5616910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A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5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2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8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6378884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B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4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1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430118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C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0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2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0207801"/>
                  </a:ext>
                </a:extLst>
              </a:tr>
              <a:tr h="606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>
                          <a:effectLst/>
                        </a:rPr>
                        <a:t>D</a:t>
                      </a:r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3600" u="none" strike="noStrike" dirty="0">
                          <a:effectLst/>
                        </a:rPr>
                        <a:t>0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106746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644384" y="4071382"/>
            <a:ext cx="1325879" cy="6035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0727B8-8902-2698-4C2C-7FEFBA9DCD94}"/>
              </a:ext>
            </a:extLst>
          </p:cNvPr>
          <p:cNvSpPr/>
          <p:nvPr/>
        </p:nvSpPr>
        <p:spPr>
          <a:xfrm>
            <a:off x="700960" y="270362"/>
            <a:ext cx="1915962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Matrix</a:t>
            </a:r>
          </a:p>
        </p:txBody>
      </p:sp>
      <p:cxnSp>
        <p:nvCxnSpPr>
          <p:cNvPr id="8" name="Straight Arrow Connector 8">
            <a:extLst>
              <a:ext uri="{FF2B5EF4-FFF2-40B4-BE49-F238E27FC236}">
                <a16:creationId xmlns:a16="http://schemas.microsoft.com/office/drawing/2014/main" id="{84C5B959-98BB-2A6D-5246-BE5E4C902D85}"/>
              </a:ext>
            </a:extLst>
          </p:cNvPr>
          <p:cNvCxnSpPr>
            <a:endCxn id="7" idx="1"/>
          </p:cNvCxnSpPr>
          <p:nvPr/>
        </p:nvCxnSpPr>
        <p:spPr>
          <a:xfrm>
            <a:off x="52457" y="486868"/>
            <a:ext cx="64850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26B14AC-FB23-5CD9-3AF1-EFE9F72CD4CB}"/>
              </a:ext>
            </a:extLst>
          </p:cNvPr>
          <p:cNvSpPr/>
          <p:nvPr/>
        </p:nvSpPr>
        <p:spPr>
          <a:xfrm>
            <a:off x="3988528" y="270773"/>
            <a:ext cx="3710801" cy="4330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Distance mesure</a:t>
            </a:r>
          </a:p>
        </p:txBody>
      </p:sp>
      <p:cxnSp>
        <p:nvCxnSpPr>
          <p:cNvPr id="10" name="Straight Arrow Connector 14">
            <a:extLst>
              <a:ext uri="{FF2B5EF4-FFF2-40B4-BE49-F238E27FC236}">
                <a16:creationId xmlns:a16="http://schemas.microsoft.com/office/drawing/2014/main" id="{A82DCC97-069C-C0FC-FE88-6C4049689CBD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2616922" y="486868"/>
            <a:ext cx="1371606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DCE2422-C5B1-A566-A0AA-DD91956B44AA}"/>
              </a:ext>
            </a:extLst>
          </p:cNvPr>
          <p:cNvSpPr/>
          <p:nvPr/>
        </p:nvSpPr>
        <p:spPr>
          <a:xfrm>
            <a:off x="8696767" y="270362"/>
            <a:ext cx="302912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Grouping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(linkage)</a:t>
            </a:r>
          </a:p>
        </p:txBody>
      </p:sp>
      <p:cxnSp>
        <p:nvCxnSpPr>
          <p:cNvPr id="12" name="Straight Arrow Connector 21">
            <a:extLst>
              <a:ext uri="{FF2B5EF4-FFF2-40B4-BE49-F238E27FC236}">
                <a16:creationId xmlns:a16="http://schemas.microsoft.com/office/drawing/2014/main" id="{6A4B2072-6936-FC4E-2B5B-1FD16CB415E5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7699329" y="486868"/>
            <a:ext cx="997438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29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43044-B3A6-E518-FC56-930B7B239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01294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Times" panose="02020603050405020304" pitchFamily="18" charset="0"/>
                <a:cs typeface="Times" panose="02020603050405020304" pitchFamily="18" charset="0"/>
              </a:rPr>
              <a:t>Rappel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B88A7E37-ED7F-E6E7-274B-D339C4A5760D}"/>
              </a:ext>
            </a:extLst>
          </p:cNvPr>
          <p:cNvSpPr txBox="1">
            <a:spLocks/>
          </p:cNvSpPr>
          <p:nvPr/>
        </p:nvSpPr>
        <p:spPr>
          <a:xfrm>
            <a:off x="90161" y="1026736"/>
            <a:ext cx="10308456" cy="4104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Variance : 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mesure de la dispersion des variables</a:t>
            </a:r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variance élevée = points éloignés autour de la moyenne</a:t>
            </a:r>
          </a:p>
          <a:p>
            <a:pPr algn="l"/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Covariance : 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mesure de la liaison entre deux variables</a:t>
            </a:r>
          </a:p>
          <a:p>
            <a:pPr algn="l"/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covariance élevée = relation forte entre deux variables</a:t>
            </a:r>
          </a:p>
          <a:p>
            <a:pPr algn="l"/>
            <a:endParaRPr lang="fr-FR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Corrélation : 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mesure standardisée de la covariance</a:t>
            </a:r>
          </a:p>
          <a:p>
            <a:pPr algn="l"/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la corrélation varie entre -1 et 1</a:t>
            </a:r>
          </a:p>
          <a:p>
            <a:pPr algn="l"/>
            <a:endParaRPr lang="fr-F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66F1AAD9-7CDA-1647-FAEA-CCAC16ADF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587" y="5451761"/>
            <a:ext cx="10561395" cy="759006"/>
          </a:xfr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fr-FR" sz="36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La variance = information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2638E45-F0F6-4E68-398A-642F55181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73" t="26850" r="4714" b="31488"/>
          <a:stretch/>
        </p:blipFill>
        <p:spPr>
          <a:xfrm>
            <a:off x="8256240" y="3380138"/>
            <a:ext cx="1509784" cy="17177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8EEA59-F6D0-257C-BCD6-3D090D180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96" t="26713" r="37092" b="31626"/>
          <a:stretch/>
        </p:blipFill>
        <p:spPr>
          <a:xfrm>
            <a:off x="6528048" y="3380138"/>
            <a:ext cx="1509784" cy="17177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881A0D9-9AEC-13C0-7DA1-77CC1D40C9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7" t="28032" r="69687" b="30307"/>
          <a:stretch/>
        </p:blipFill>
        <p:spPr>
          <a:xfrm>
            <a:off x="10027773" y="3409210"/>
            <a:ext cx="1584176" cy="169911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DD2B336-A6BE-3357-76F3-9DCEE56D63B0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2021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9570" y="476672"/>
            <a:ext cx="7122695" cy="6858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4400" dirty="0" err="1">
                <a:latin typeface="Times" panose="02020603050405020304" pitchFamily="18" charset="0"/>
                <a:cs typeface="Times" panose="02020603050405020304" pitchFamily="18" charset="0"/>
              </a:rPr>
              <a:t>Hierarchcial</a:t>
            </a:r>
            <a:r>
              <a:rPr lang="fr-FR" sz="4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sz="4400" dirty="0" err="1">
                <a:latin typeface="Times" panose="02020603050405020304" pitchFamily="18" charset="0"/>
                <a:cs typeface="Times" panose="02020603050405020304" pitchFamily="18" charset="0"/>
              </a:rPr>
              <a:t>clustering</a:t>
            </a:r>
            <a:r>
              <a:rPr lang="fr-FR" sz="4400" dirty="0">
                <a:latin typeface="Times" panose="02020603050405020304" pitchFamily="18" charset="0"/>
                <a:cs typeface="Times" panose="02020603050405020304" pitchFamily="18" charset="0"/>
              </a:rPr>
              <a:t> (HCA)</a:t>
            </a:r>
          </a:p>
        </p:txBody>
      </p:sp>
      <p:sp>
        <p:nvSpPr>
          <p:cNvPr id="7" name="Rectangle 6"/>
          <p:cNvSpPr/>
          <p:nvPr/>
        </p:nvSpPr>
        <p:spPr>
          <a:xfrm>
            <a:off x="693822" y="1901115"/>
            <a:ext cx="1915962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Matrix</a:t>
            </a:r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>
            <a:off x="45319" y="2117621"/>
            <a:ext cx="64850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981390" y="1901526"/>
            <a:ext cx="3710801" cy="43301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Distance mesure</a:t>
            </a:r>
          </a:p>
        </p:txBody>
      </p:sp>
      <p:cxnSp>
        <p:nvCxnSpPr>
          <p:cNvPr id="15" name="Straight Arrow Connector 14"/>
          <p:cNvCxnSpPr>
            <a:stCxn id="7" idx="3"/>
            <a:endCxn id="14" idx="1"/>
          </p:cNvCxnSpPr>
          <p:nvPr/>
        </p:nvCxnSpPr>
        <p:spPr>
          <a:xfrm>
            <a:off x="2609784" y="2117621"/>
            <a:ext cx="1371606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689629" y="1901115"/>
            <a:ext cx="3029129" cy="4330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Grouping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(linkage)</a:t>
            </a:r>
          </a:p>
        </p:txBody>
      </p:sp>
      <p:cxnSp>
        <p:nvCxnSpPr>
          <p:cNvPr id="22" name="Straight Arrow Connector 21"/>
          <p:cNvCxnSpPr>
            <a:stCxn id="14" idx="3"/>
            <a:endCxn id="19" idx="1"/>
          </p:cNvCxnSpPr>
          <p:nvPr/>
        </p:nvCxnSpPr>
        <p:spPr>
          <a:xfrm flipV="1">
            <a:off x="7692191" y="2117621"/>
            <a:ext cx="997438" cy="4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21" y="2574882"/>
            <a:ext cx="9125514" cy="3857176"/>
          </a:xfrm>
          <a:prstGeom prst="rect">
            <a:avLst/>
          </a:prstGeom>
        </p:spPr>
      </p:pic>
      <p:sp>
        <p:nvSpPr>
          <p:cNvPr id="4" name="Right Brace 3"/>
          <p:cNvSpPr/>
          <p:nvPr/>
        </p:nvSpPr>
        <p:spPr>
          <a:xfrm>
            <a:off x="8975559" y="2574471"/>
            <a:ext cx="144379" cy="192858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8975559" y="4743404"/>
            <a:ext cx="216785" cy="192858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484895" y="3322259"/>
            <a:ext cx="243839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For </a:t>
            </a:r>
            <a:r>
              <a:rPr lang="fr-FR" sz="2400" dirty="0" err="1">
                <a:latin typeface="Times" panose="02020603050405020304" pitchFamily="18" charset="0"/>
                <a:cs typeface="Times" panose="02020603050405020304" pitchFamily="18" charset="0"/>
              </a:rPr>
              <a:t>small</a:t>
            </a:r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 clusters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484895" y="5417170"/>
            <a:ext cx="2438399" cy="433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For large clusters</a:t>
            </a:r>
          </a:p>
        </p:txBody>
      </p:sp>
    </p:spTree>
    <p:extLst>
      <p:ext uri="{BB962C8B-B14F-4D97-AF65-F5344CB8AC3E}">
        <p14:creationId xmlns:p14="http://schemas.microsoft.com/office/powerpoint/2010/main" val="6923926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318" y="2388394"/>
            <a:ext cx="12022355" cy="4337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CA7E242-7AE9-AF81-220B-9F916BCB3C65}"/>
              </a:ext>
            </a:extLst>
          </p:cNvPr>
          <p:cNvGrpSpPr/>
          <p:nvPr/>
        </p:nvGrpSpPr>
        <p:grpSpPr>
          <a:xfrm>
            <a:off x="129239" y="275699"/>
            <a:ext cx="11673439" cy="433422"/>
            <a:chOff x="45319" y="1901115"/>
            <a:chExt cx="11673439" cy="433422"/>
          </a:xfrm>
        </p:grpSpPr>
        <p:sp>
          <p:nvSpPr>
            <p:cNvPr id="7" name="Rectangle 6"/>
            <p:cNvSpPr/>
            <p:nvPr/>
          </p:nvSpPr>
          <p:spPr>
            <a:xfrm>
              <a:off x="693822" y="1901115"/>
              <a:ext cx="1915962" cy="43301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chemeClr val="bg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Matrix</a:t>
              </a: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A490F7D4-062A-7526-35B7-F1D277071812}"/>
                </a:ext>
              </a:extLst>
            </p:cNvPr>
            <p:cNvGrpSpPr/>
            <p:nvPr/>
          </p:nvGrpSpPr>
          <p:grpSpPr>
            <a:xfrm>
              <a:off x="45319" y="1901115"/>
              <a:ext cx="11673439" cy="433422"/>
              <a:chOff x="45319" y="1901115"/>
              <a:chExt cx="11673439" cy="433422"/>
            </a:xfrm>
          </p:grpSpPr>
          <p:cxnSp>
            <p:nvCxnSpPr>
              <p:cNvPr id="9" name="Straight Arrow Connector 8"/>
              <p:cNvCxnSpPr>
                <a:endCxn id="7" idx="1"/>
              </p:cNvCxnSpPr>
              <p:nvPr/>
            </p:nvCxnSpPr>
            <p:spPr>
              <a:xfrm>
                <a:off x="45319" y="2117621"/>
                <a:ext cx="648503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3981390" y="1901526"/>
                <a:ext cx="3710801" cy="43301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>
                    <a:solidFill>
                      <a:schemeClr val="bg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Distance mesure</a:t>
                </a:r>
              </a:p>
            </p:txBody>
          </p:sp>
          <p:cxnSp>
            <p:nvCxnSpPr>
              <p:cNvPr id="15" name="Straight Arrow Connector 14"/>
              <p:cNvCxnSpPr>
                <a:stCxn id="7" idx="3"/>
                <a:endCxn id="14" idx="1"/>
              </p:cNvCxnSpPr>
              <p:nvPr/>
            </p:nvCxnSpPr>
            <p:spPr>
              <a:xfrm>
                <a:off x="2609784" y="2117621"/>
                <a:ext cx="1371606" cy="41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8689629" y="1901115"/>
                <a:ext cx="3029129" cy="433011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 err="1">
                    <a:solidFill>
                      <a:schemeClr val="bg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Grouping</a:t>
                </a:r>
                <a:r>
                  <a:rPr lang="fr-FR" sz="2400" dirty="0">
                    <a:solidFill>
                      <a:schemeClr val="bg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 (linkage)</a:t>
                </a:r>
              </a:p>
            </p:txBody>
          </p:sp>
          <p:cxnSp>
            <p:nvCxnSpPr>
              <p:cNvPr id="22" name="Straight Arrow Connector 21"/>
              <p:cNvCxnSpPr>
                <a:stCxn id="14" idx="3"/>
                <a:endCxn id="19" idx="1"/>
              </p:cNvCxnSpPr>
              <p:nvPr/>
            </p:nvCxnSpPr>
            <p:spPr>
              <a:xfrm flipV="1">
                <a:off x="7692191" y="2117621"/>
                <a:ext cx="997438" cy="41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Rectangle 3"/>
          <p:cNvSpPr/>
          <p:nvPr/>
        </p:nvSpPr>
        <p:spPr>
          <a:xfrm>
            <a:off x="818147" y="2388394"/>
            <a:ext cx="8542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1483" y="942834"/>
            <a:ext cx="1146609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Maximum or </a:t>
            </a:r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complete linkage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The distance between two clusters is defined as the maximum value of all pairwise distances between the elements in cluster 1 and the elements in cluster 2. It tends to produce more compact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Minimum or </a:t>
            </a:r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single linkage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The distance between two clusters is defined as the minimum value of all pairwise distances between the elements in cluster 1 and the elements in cluster 2. It tends to produce long, “loose”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Mean or </a:t>
            </a:r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average linkage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The distance between two clusters is defined as the average distance between the elements in cluster 1 and the elements in cluster </a:t>
            </a:r>
            <a:r>
              <a:rPr lang="fr-FR" sz="2000" dirty="0">
                <a:latin typeface="Times" panose="02020603050405020304" pitchFamily="18" charset="0"/>
                <a:cs typeface="Times" panose="02020603050405020304" pitchFamily="18" charset="0"/>
              </a:rPr>
              <a:t>2 </a:t>
            </a:r>
            <a:r>
              <a:rPr lang="fr-FR" sz="2000" b="1" dirty="0">
                <a:latin typeface="Times" panose="02020603050405020304" pitchFamily="18" charset="0"/>
                <a:cs typeface="Times" panose="02020603050405020304" pitchFamily="18" charset="0"/>
              </a:rPr>
              <a:t>= UPGMA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Centroid linkage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The distance between two clusters is defined as the distance between the centroid for cluster 1 (a mean vector of length p variables) and the centroid for cluster 2 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= UPGMC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Ward’s minimum variance method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It minimizes the total within-cluster variance. At each step the pair of clusters with minimum between-cluster distance </a:t>
            </a:r>
            <a:r>
              <a:rPr lang="fr-FR" sz="2000" dirty="0">
                <a:latin typeface="Times" panose="02020603050405020304" pitchFamily="18" charset="0"/>
                <a:cs typeface="Times" panose="02020603050405020304" pitchFamily="18" charset="0"/>
              </a:rPr>
              <a:t>are </a:t>
            </a:r>
            <a:r>
              <a:rPr lang="fr-FR" sz="2000" dirty="0" err="1">
                <a:latin typeface="Times" panose="02020603050405020304" pitchFamily="18" charset="0"/>
                <a:cs typeface="Times" panose="02020603050405020304" pitchFamily="18" charset="0"/>
              </a:rPr>
              <a:t>merged</a:t>
            </a:r>
            <a:r>
              <a:rPr lang="fr-FR" sz="2000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62192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318" y="2388394"/>
            <a:ext cx="12022355" cy="4337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CA7E242-7AE9-AF81-220B-9F916BCB3C65}"/>
              </a:ext>
            </a:extLst>
          </p:cNvPr>
          <p:cNvGrpSpPr/>
          <p:nvPr/>
        </p:nvGrpSpPr>
        <p:grpSpPr>
          <a:xfrm>
            <a:off x="129239" y="275699"/>
            <a:ext cx="11673439" cy="433422"/>
            <a:chOff x="45319" y="1901115"/>
            <a:chExt cx="11673439" cy="433422"/>
          </a:xfrm>
        </p:grpSpPr>
        <p:sp>
          <p:nvSpPr>
            <p:cNvPr id="7" name="Rectangle 6"/>
            <p:cNvSpPr/>
            <p:nvPr/>
          </p:nvSpPr>
          <p:spPr>
            <a:xfrm>
              <a:off x="693822" y="1901115"/>
              <a:ext cx="1915962" cy="43301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chemeClr val="bg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Matrix</a:t>
              </a: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A490F7D4-062A-7526-35B7-F1D277071812}"/>
                </a:ext>
              </a:extLst>
            </p:cNvPr>
            <p:cNvGrpSpPr/>
            <p:nvPr/>
          </p:nvGrpSpPr>
          <p:grpSpPr>
            <a:xfrm>
              <a:off x="45319" y="1901115"/>
              <a:ext cx="11673439" cy="433422"/>
              <a:chOff x="45319" y="1901115"/>
              <a:chExt cx="11673439" cy="433422"/>
            </a:xfrm>
          </p:grpSpPr>
          <p:cxnSp>
            <p:nvCxnSpPr>
              <p:cNvPr id="9" name="Straight Arrow Connector 8"/>
              <p:cNvCxnSpPr>
                <a:endCxn id="7" idx="1"/>
              </p:cNvCxnSpPr>
              <p:nvPr/>
            </p:nvCxnSpPr>
            <p:spPr>
              <a:xfrm>
                <a:off x="45319" y="2117621"/>
                <a:ext cx="648503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3981390" y="1901526"/>
                <a:ext cx="3710801" cy="43301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>
                    <a:solidFill>
                      <a:schemeClr val="bg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Distance mesure</a:t>
                </a:r>
              </a:p>
            </p:txBody>
          </p:sp>
          <p:cxnSp>
            <p:nvCxnSpPr>
              <p:cNvPr id="15" name="Straight Arrow Connector 14"/>
              <p:cNvCxnSpPr>
                <a:stCxn id="7" idx="3"/>
                <a:endCxn id="14" idx="1"/>
              </p:cNvCxnSpPr>
              <p:nvPr/>
            </p:nvCxnSpPr>
            <p:spPr>
              <a:xfrm>
                <a:off x="2609784" y="2117621"/>
                <a:ext cx="1371606" cy="41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8689629" y="1901115"/>
                <a:ext cx="3029129" cy="433011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 err="1">
                    <a:solidFill>
                      <a:schemeClr val="bg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Grouping</a:t>
                </a:r>
                <a:r>
                  <a:rPr lang="fr-FR" sz="2400" dirty="0">
                    <a:solidFill>
                      <a:schemeClr val="bg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 (linkage)</a:t>
                </a:r>
              </a:p>
            </p:txBody>
          </p:sp>
          <p:cxnSp>
            <p:nvCxnSpPr>
              <p:cNvPr id="22" name="Straight Arrow Connector 21"/>
              <p:cNvCxnSpPr>
                <a:stCxn id="14" idx="3"/>
                <a:endCxn id="19" idx="1"/>
              </p:cNvCxnSpPr>
              <p:nvPr/>
            </p:nvCxnSpPr>
            <p:spPr>
              <a:xfrm flipV="1">
                <a:off x="7692191" y="2117621"/>
                <a:ext cx="997438" cy="41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Rectangle 3"/>
          <p:cNvSpPr/>
          <p:nvPr/>
        </p:nvSpPr>
        <p:spPr>
          <a:xfrm>
            <a:off x="818147" y="2388394"/>
            <a:ext cx="8542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1483" y="942834"/>
            <a:ext cx="1146609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Maximum or </a:t>
            </a:r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complete linkage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The distance between two clusters is defined as the maximum value of all pairwise distances between the elements in cluster 1 and the elements in cluster 2. It tends to produce more compact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Minimum or </a:t>
            </a:r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single linkage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The distance between two clusters is defined as the minimum value of all pairwise distances between the elements in cluster 1 and the elements in cluster 2. It tends to produce long, “loose”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Mean or </a:t>
            </a:r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average linkage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The distance between two clusters is defined as the average distance between the elements in cluster 1 and the elements in cluster </a:t>
            </a:r>
            <a:r>
              <a:rPr lang="fr-FR" sz="2000" dirty="0">
                <a:latin typeface="Times" panose="02020603050405020304" pitchFamily="18" charset="0"/>
                <a:cs typeface="Times" panose="02020603050405020304" pitchFamily="18" charset="0"/>
              </a:rPr>
              <a:t>2 </a:t>
            </a:r>
            <a:r>
              <a:rPr lang="fr-FR" sz="2000" b="1" dirty="0">
                <a:latin typeface="Times" panose="02020603050405020304" pitchFamily="18" charset="0"/>
                <a:cs typeface="Times" panose="02020603050405020304" pitchFamily="18" charset="0"/>
              </a:rPr>
              <a:t>= UPGMA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Centroid linkage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The distance between two clusters is defined as the distance between the centroid for cluster 1 (a mean vector of length p variables) and the centroid for cluster 2 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= UPGMC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Times" panose="02020603050405020304" pitchFamily="18" charset="0"/>
                <a:cs typeface="Times" panose="02020603050405020304" pitchFamily="18" charset="0"/>
              </a:rPr>
              <a:t>Ward’s minimum variance method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It minimizes the total within-cluster variance. At each step the pair of clusters with minimum between-cluster distance </a:t>
            </a:r>
            <a:r>
              <a:rPr lang="fr-FR" sz="2000" dirty="0">
                <a:latin typeface="Times" panose="02020603050405020304" pitchFamily="18" charset="0"/>
                <a:cs typeface="Times" panose="02020603050405020304" pitchFamily="18" charset="0"/>
              </a:rPr>
              <a:t>are </a:t>
            </a:r>
            <a:r>
              <a:rPr lang="fr-FR" sz="2000" dirty="0" err="1">
                <a:latin typeface="Times" panose="02020603050405020304" pitchFamily="18" charset="0"/>
                <a:cs typeface="Times" panose="02020603050405020304" pitchFamily="18" charset="0"/>
              </a:rPr>
              <a:t>merged</a:t>
            </a:r>
            <a:r>
              <a:rPr lang="fr-FR" sz="2000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D0E489-DC09-26B0-DB5F-C77A47C3CD9F}"/>
              </a:ext>
            </a:extLst>
          </p:cNvPr>
          <p:cNvSpPr/>
          <p:nvPr/>
        </p:nvSpPr>
        <p:spPr>
          <a:xfrm>
            <a:off x="107272" y="3554734"/>
            <a:ext cx="11854515" cy="219836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308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318" y="2388394"/>
            <a:ext cx="12022355" cy="4337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8147" y="2388394"/>
            <a:ext cx="8542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11489" y="1798843"/>
            <a:ext cx="5728903" cy="1650140"/>
          </a:xfrm>
          <a:prstGeom prst="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The linking of objects in the cluster tree should have a strong correlation with the distances between objects in the original distance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&gt;0,75: acceptable correlation</a:t>
            </a:r>
          </a:p>
        </p:txBody>
      </p:sp>
      <p:cxnSp>
        <p:nvCxnSpPr>
          <p:cNvPr id="11" name="Connecteur droit avec flèche 10"/>
          <p:cNvCxnSpPr>
            <a:stCxn id="12" idx="3"/>
            <a:endCxn id="12" idx="1"/>
          </p:cNvCxnSpPr>
          <p:nvPr/>
        </p:nvCxnSpPr>
        <p:spPr>
          <a:xfrm flipH="1">
            <a:off x="224229" y="2617920"/>
            <a:ext cx="3374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4229" y="2018982"/>
            <a:ext cx="3374136" cy="1197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 err="1">
                <a:latin typeface="Times" panose="02020603050405020304" pitchFamily="18" charset="0"/>
                <a:cs typeface="Times" panose="02020603050405020304" pitchFamily="18" charset="0"/>
              </a:rPr>
              <a:t>Cophenetic</a:t>
            </a:r>
            <a:r>
              <a:rPr lang="fr-FR" sz="3600" dirty="0">
                <a:latin typeface="Times" panose="02020603050405020304" pitchFamily="18" charset="0"/>
                <a:cs typeface="Times" panose="02020603050405020304" pitchFamily="18" charset="0"/>
              </a:rPr>
              <a:t> distance</a:t>
            </a:r>
          </a:p>
        </p:txBody>
      </p:sp>
      <p:cxnSp>
        <p:nvCxnSpPr>
          <p:cNvPr id="27" name="Connecteur droit avec flèche 26"/>
          <p:cNvCxnSpPr>
            <a:cxnSpLocks/>
            <a:stCxn id="12" idx="3"/>
            <a:endCxn id="8" idx="1"/>
          </p:cNvCxnSpPr>
          <p:nvPr/>
        </p:nvCxnSpPr>
        <p:spPr>
          <a:xfrm>
            <a:off x="3598365" y="2617920"/>
            <a:ext cx="2513124" cy="5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Imag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3583678"/>
            <a:ext cx="4320480" cy="306348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E87A492-2A3E-32F3-BDB0-3256B1E3884A}"/>
              </a:ext>
            </a:extLst>
          </p:cNvPr>
          <p:cNvSpPr txBox="1">
            <a:spLocks/>
          </p:cNvSpPr>
          <p:nvPr/>
        </p:nvSpPr>
        <p:spPr>
          <a:xfrm>
            <a:off x="623392" y="32549"/>
            <a:ext cx="11446042" cy="52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Evaluer la solidité de l’arbre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7675B52-6074-7198-C157-30BF7B835EE7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710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Rappels/La variance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7" y="980728"/>
            <a:ext cx="650557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541202" y="1340768"/>
            <a:ext cx="1818495" cy="43204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 3"/>
              <a:buChar char="&quot;"/>
            </a:pP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Moyenne 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41202" y="3890980"/>
            <a:ext cx="1818495" cy="43204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 3"/>
              <a:buChar char="&quot;"/>
            </a:pP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: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3284984"/>
            <a:ext cx="70961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179675" y="5450633"/>
            <a:ext cx="67360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Degré de dispersion des données autour de leur moyenne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Carré des écarts à la moyenne 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160DCFA-238E-49D8-BA66-EDCD3C6FFE33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1310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Notions de corrélation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00E23F-2A60-4B64-D5ED-8C691DEFBA50}"/>
              </a:ext>
            </a:extLst>
          </p:cNvPr>
          <p:cNvSpPr txBox="1"/>
          <p:nvPr/>
        </p:nvSpPr>
        <p:spPr>
          <a:xfrm>
            <a:off x="1631504" y="1124744"/>
            <a:ext cx="87129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corrélation et la covariance sont des mesures de la relation entre deux variables aléatoires. </a:t>
            </a:r>
          </a:p>
          <a:p>
            <a:r>
              <a:rPr lang="fr-FR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corrélation est la mesure de la force de la linéarité des deux variables </a:t>
            </a:r>
          </a:p>
          <a:p>
            <a:r>
              <a:rPr lang="fr-FR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covariance est une mesure de la force de la corrélation.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9E35DC6-9359-DB15-1E96-CA952DA10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81" b="23220"/>
          <a:stretch/>
        </p:blipFill>
        <p:spPr>
          <a:xfrm>
            <a:off x="1524000" y="2048074"/>
            <a:ext cx="9144000" cy="345638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4B78531-4761-321F-E4F1-85083FD8A9DA}"/>
              </a:ext>
            </a:extLst>
          </p:cNvPr>
          <p:cNvSpPr txBox="1"/>
          <p:nvPr/>
        </p:nvSpPr>
        <p:spPr>
          <a:xfrm>
            <a:off x="6096000" y="5733257"/>
            <a:ext cx="4581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How to Calculate the Coefficient of Correlation (thoughtco.com)</a:t>
            </a:r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2940D43-3F41-3838-7E6B-CB9F270DE533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703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43044-B3A6-E518-FC56-930B7B239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601294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Times" panose="02020603050405020304" pitchFamily="18" charset="0"/>
                <a:cs typeface="Times" panose="02020603050405020304" pitchFamily="18" charset="0"/>
              </a:rPr>
              <a:t>Pourquoi la PCA 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905173-A0A6-15E6-2B91-A95BBA10B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364" y="3850180"/>
            <a:ext cx="11449272" cy="832571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r>
              <a:rPr lang="fr-FR" sz="2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Quelles (groupes de) variables expliquent le plus la variabilité inter-individus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C756849-6E37-EFAB-3DD4-9485B24CC53E}"/>
              </a:ext>
            </a:extLst>
          </p:cNvPr>
          <p:cNvSpPr txBox="1"/>
          <p:nvPr/>
        </p:nvSpPr>
        <p:spPr>
          <a:xfrm>
            <a:off x="119336" y="1010618"/>
            <a:ext cx="119533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fr-FR" sz="2800" dirty="0">
                <a:latin typeface="Times" panose="02020603050405020304" pitchFamily="18" charset="0"/>
                <a:cs typeface="Times" panose="02020603050405020304" pitchFamily="18" charset="0"/>
              </a:rPr>
              <a:t>Former des groupes d’individus semblables → ressemblance</a:t>
            </a:r>
          </a:p>
          <a:p>
            <a:endParaRPr lang="fr-FR" sz="2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fr-FR" sz="2800" dirty="0">
                <a:latin typeface="Times" panose="02020603050405020304" pitchFamily="18" charset="0"/>
                <a:cs typeface="Times" panose="02020603050405020304" pitchFamily="18" charset="0"/>
              </a:rPr>
              <a:t>Former des groupes de variables liées entre elles → liaison - corrélation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A515DF8-A21B-8867-5D0D-D142C798BEF8}"/>
              </a:ext>
            </a:extLst>
          </p:cNvPr>
          <p:cNvSpPr txBox="1"/>
          <p:nvPr/>
        </p:nvSpPr>
        <p:spPr>
          <a:xfrm>
            <a:off x="7976551" y="6525344"/>
            <a:ext cx="410445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https://perso.univ-rennes2.fr/system/files/users/jegou_n/acp-cours.pdf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A569BBC3-6DD7-80F9-32BF-063079B13FE5}"/>
              </a:ext>
            </a:extLst>
          </p:cNvPr>
          <p:cNvSpPr txBox="1">
            <a:spLocks/>
          </p:cNvSpPr>
          <p:nvPr/>
        </p:nvSpPr>
        <p:spPr>
          <a:xfrm>
            <a:off x="370240" y="4840335"/>
            <a:ext cx="11449272" cy="126848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En biologie (exemple) : </a:t>
            </a:r>
          </a:p>
          <a:p>
            <a:r>
              <a:rPr lang="fr-FR" sz="2400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Est-ce que la variance contenue dans les variables permet d’expliquer mes différents phénotypes (individus) ?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44702D8-6A4F-6C5D-B576-48786AE4E9DF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èche : bas 3">
            <a:extLst>
              <a:ext uri="{FF2B5EF4-FFF2-40B4-BE49-F238E27FC236}">
                <a16:creationId xmlns:a16="http://schemas.microsoft.com/office/drawing/2014/main" id="{2DB9784F-999C-C30B-B495-AA0D1F41ADF0}"/>
              </a:ext>
            </a:extLst>
          </p:cNvPr>
          <p:cNvSpPr/>
          <p:nvPr/>
        </p:nvSpPr>
        <p:spPr>
          <a:xfrm>
            <a:off x="5843972" y="2464943"/>
            <a:ext cx="504056" cy="1384995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F9FE6B9-C3D7-FDDA-DBDE-503A7BF8BDD0}"/>
              </a:ext>
            </a:extLst>
          </p:cNvPr>
          <p:cNvSpPr txBox="1"/>
          <p:nvPr/>
        </p:nvSpPr>
        <p:spPr>
          <a:xfrm>
            <a:off x="2351584" y="2776987"/>
            <a:ext cx="748883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Times" panose="02020603050405020304" pitchFamily="18" charset="0"/>
                <a:cs typeface="Times" panose="02020603050405020304" pitchFamily="18" charset="0"/>
              </a:rPr>
              <a:t>Caractérisation des groupes d’individus par les variables </a:t>
            </a:r>
          </a:p>
        </p:txBody>
      </p:sp>
    </p:spTree>
    <p:extLst>
      <p:ext uri="{BB962C8B-B14F-4D97-AF65-F5344CB8AC3E}">
        <p14:creationId xmlns:p14="http://schemas.microsoft.com/office/powerpoint/2010/main" val="1822642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982B9AF-171E-25BA-A446-F5076B83A5EA}"/>
              </a:ext>
            </a:extLst>
          </p:cNvPr>
          <p:cNvSpPr txBox="1">
            <a:spLocks/>
          </p:cNvSpPr>
          <p:nvPr/>
        </p:nvSpPr>
        <p:spPr>
          <a:xfrm>
            <a:off x="1524000" y="44624"/>
            <a:ext cx="9144000" cy="60129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Objectifs de la PCA en biologie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FB1491F1-EA5B-33EA-315B-FF7619C06996}"/>
              </a:ext>
            </a:extLst>
          </p:cNvPr>
          <p:cNvSpPr txBox="1">
            <a:spLocks/>
          </p:cNvSpPr>
          <p:nvPr/>
        </p:nvSpPr>
        <p:spPr>
          <a:xfrm>
            <a:off x="284308" y="1844824"/>
            <a:ext cx="11593288" cy="2304256"/>
          </a:xfrm>
          <a:prstGeom prst="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Analyse exploratoire des questions 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Comprendre la structure sous-jacente des données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Identifier les biais, les erreurs expérimentales, les effets de lot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Identifier les variables corrélées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0462509-9634-665E-713D-4EECD2FDC4F1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77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982B9AF-171E-25BA-A446-F5076B83A5EA}"/>
              </a:ext>
            </a:extLst>
          </p:cNvPr>
          <p:cNvSpPr txBox="1">
            <a:spLocks/>
          </p:cNvSpPr>
          <p:nvPr/>
        </p:nvSpPr>
        <p:spPr>
          <a:xfrm>
            <a:off x="1535388" y="75600"/>
            <a:ext cx="9144000" cy="443065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exemple simple pour comprendre comment ça fonctionne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E034B-5E48-5D00-F37D-44B59BCF0EFF}"/>
              </a:ext>
            </a:extLst>
          </p:cNvPr>
          <p:cNvSpPr/>
          <p:nvPr/>
        </p:nvSpPr>
        <p:spPr>
          <a:xfrm>
            <a:off x="5879976" y="1263431"/>
            <a:ext cx="1296144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Times" panose="02020603050405020304" pitchFamily="18" charset="0"/>
                <a:cs typeface="Times" panose="02020603050405020304" pitchFamily="18" charset="0"/>
              </a:rPr>
              <a:t>Variables</a:t>
            </a:r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97B37F-E038-6C8D-5FD4-5FB27753CFDB}"/>
              </a:ext>
            </a:extLst>
          </p:cNvPr>
          <p:cNvSpPr/>
          <p:nvPr/>
        </p:nvSpPr>
        <p:spPr>
          <a:xfrm rot="16200000">
            <a:off x="1451487" y="3392996"/>
            <a:ext cx="1296144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Individus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02261A7-D2B1-0EDA-2112-198D43E8F7EC}"/>
              </a:ext>
            </a:extLst>
          </p:cNvPr>
          <p:cNvCxnSpPr>
            <a:cxnSpLocks/>
          </p:cNvCxnSpPr>
          <p:nvPr/>
        </p:nvCxnSpPr>
        <p:spPr>
          <a:xfrm>
            <a:off x="2513603" y="1988840"/>
            <a:ext cx="0" cy="3727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AB14F57-A3FF-0AC6-3D00-27117D0135BB}"/>
              </a:ext>
            </a:extLst>
          </p:cNvPr>
          <p:cNvCxnSpPr>
            <a:cxnSpLocks/>
          </p:cNvCxnSpPr>
          <p:nvPr/>
        </p:nvCxnSpPr>
        <p:spPr>
          <a:xfrm flipH="1">
            <a:off x="2711626" y="1844824"/>
            <a:ext cx="71287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Sous-titre 2">
            <a:extLst>
              <a:ext uri="{FF2B5EF4-FFF2-40B4-BE49-F238E27FC236}">
                <a16:creationId xmlns:a16="http://schemas.microsoft.com/office/drawing/2014/main" id="{BDC682DF-A4CD-C966-A79B-5459897362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4552" y="6021289"/>
            <a:ext cx="9125672" cy="60129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Comment analyser simultanément ces 5 variables ?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7C2F7D3-546E-F3B8-39C7-AE47D3B82912}"/>
              </a:ext>
            </a:extLst>
          </p:cNvPr>
          <p:cNvSpPr txBox="1"/>
          <p:nvPr/>
        </p:nvSpPr>
        <p:spPr>
          <a:xfrm>
            <a:off x="2999656" y="749895"/>
            <a:ext cx="7297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Notes de 11 élèves de 1 à 20 pour 5 disciplines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BD0B7CE8-0FEE-3C7F-1B3D-E0BFF3417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097713"/>
              </p:ext>
            </p:extLst>
          </p:nvPr>
        </p:nvGraphicFramePr>
        <p:xfrm>
          <a:off x="2783632" y="1999501"/>
          <a:ext cx="7056782" cy="372330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96909">
                  <a:extLst>
                    <a:ext uri="{9D8B030D-6E8A-4147-A177-3AD203B41FA5}">
                      <a16:colId xmlns:a16="http://schemas.microsoft.com/office/drawing/2014/main" val="1581316149"/>
                    </a:ext>
                  </a:extLst>
                </a:gridCol>
                <a:gridCol w="1096909">
                  <a:extLst>
                    <a:ext uri="{9D8B030D-6E8A-4147-A177-3AD203B41FA5}">
                      <a16:colId xmlns:a16="http://schemas.microsoft.com/office/drawing/2014/main" val="1095834128"/>
                    </a:ext>
                  </a:extLst>
                </a:gridCol>
                <a:gridCol w="1096909">
                  <a:extLst>
                    <a:ext uri="{9D8B030D-6E8A-4147-A177-3AD203B41FA5}">
                      <a16:colId xmlns:a16="http://schemas.microsoft.com/office/drawing/2014/main" val="734762073"/>
                    </a:ext>
                  </a:extLst>
                </a:gridCol>
                <a:gridCol w="1096909">
                  <a:extLst>
                    <a:ext uri="{9D8B030D-6E8A-4147-A177-3AD203B41FA5}">
                      <a16:colId xmlns:a16="http://schemas.microsoft.com/office/drawing/2014/main" val="1425501996"/>
                    </a:ext>
                  </a:extLst>
                </a:gridCol>
                <a:gridCol w="1096909">
                  <a:extLst>
                    <a:ext uri="{9D8B030D-6E8A-4147-A177-3AD203B41FA5}">
                      <a16:colId xmlns:a16="http://schemas.microsoft.com/office/drawing/2014/main" val="1934841302"/>
                    </a:ext>
                  </a:extLst>
                </a:gridCol>
                <a:gridCol w="1572237">
                  <a:extLst>
                    <a:ext uri="{9D8B030D-6E8A-4147-A177-3AD203B41FA5}">
                      <a16:colId xmlns:a16="http://schemas.microsoft.com/office/drawing/2014/main" val="3937708366"/>
                    </a:ext>
                  </a:extLst>
                </a:gridCol>
              </a:tblGrid>
              <a:tr h="608447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 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Maths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Histoire-Géographie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Philosophie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Physique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Biologie fondamentale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58441031"/>
                  </a:ext>
                </a:extLst>
              </a:tr>
              <a:tr h="26889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4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8176193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2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13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3191168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3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18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14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13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67799211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4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4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47967611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5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18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11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15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6214031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6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13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15038494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7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13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14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15664708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8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14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6437612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9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11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15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5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8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9616317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10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16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11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08303174"/>
                  </a:ext>
                </a:extLst>
              </a:tr>
              <a:tr h="2845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 err="1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eleve</a:t>
                      </a:r>
                      <a:r>
                        <a:rPr lang="fr-FR" sz="1200" b="1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11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5656" marR="5656" marT="56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11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6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57993666"/>
                  </a:ext>
                </a:extLst>
              </a:tr>
            </a:tbl>
          </a:graphicData>
        </a:graphic>
      </p:graphicFrame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A5562A8-9A80-684A-7DE4-D769E146F49F}"/>
              </a:ext>
            </a:extLst>
          </p:cNvPr>
          <p:cNvCxnSpPr>
            <a:cxnSpLocks/>
          </p:cNvCxnSpPr>
          <p:nvPr/>
        </p:nvCxnSpPr>
        <p:spPr>
          <a:xfrm>
            <a:off x="0" y="620688"/>
            <a:ext cx="1216190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24053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3868</Words>
  <Application>Microsoft Office PowerPoint</Application>
  <PresentationFormat>Grand écran</PresentationFormat>
  <Paragraphs>1268</Paragraphs>
  <Slides>65</Slides>
  <Notes>4</Notes>
  <HiddenSlides>2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Courier New</vt:lpstr>
      <vt:lpstr>Times</vt:lpstr>
      <vt:lpstr>Times New Roman</vt:lpstr>
      <vt:lpstr>Wingdings 3</vt:lpstr>
      <vt:lpstr>Thème Office</vt:lpstr>
      <vt:lpstr>Présentation PowerPoint</vt:lpstr>
      <vt:lpstr>Plan</vt:lpstr>
      <vt:lpstr>Plan</vt:lpstr>
      <vt:lpstr>Introduction/ La PCA</vt:lpstr>
      <vt:lpstr>Les données</vt:lpstr>
      <vt:lpstr>Rappel</vt:lpstr>
      <vt:lpstr>Pourquoi la PCA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Etude des individus</vt:lpstr>
      <vt:lpstr>Etude des individus</vt:lpstr>
      <vt:lpstr>Etude des individus</vt:lpstr>
      <vt:lpstr>Etude des individus</vt:lpstr>
      <vt:lpstr>Etude des individus</vt:lpstr>
      <vt:lpstr>Etude des individus</vt:lpstr>
      <vt:lpstr>Valeurs propres/Variances</vt:lpstr>
      <vt:lpstr>Valeurs propres/Variances</vt:lpstr>
      <vt:lpstr>Etudes des individus</vt:lpstr>
      <vt:lpstr>Etudes des individus/Graphe des individus</vt:lpstr>
      <vt:lpstr>Etudes des individus/Graphe des individus</vt:lpstr>
      <vt:lpstr>Etudes des individus/Graphe des individus</vt:lpstr>
      <vt:lpstr>Etudes des individus/Graphe des individus</vt:lpstr>
      <vt:lpstr>Etude des variables</vt:lpstr>
      <vt:lpstr>Etude des variables</vt:lpstr>
      <vt:lpstr>Etude des variables</vt:lpstr>
      <vt:lpstr>Biplot/Analyse simultanée</vt:lpstr>
      <vt:lpstr>Exemple biologique simple</vt:lpstr>
      <vt:lpstr>Exemple biologique simple</vt:lpstr>
      <vt:lpstr>Exemple biologique simple</vt:lpstr>
      <vt:lpstr>Exemple biologique simple</vt:lpstr>
      <vt:lpstr>Exemple biologique simple</vt:lpstr>
      <vt:lpstr>Exemple biologique simple</vt:lpstr>
      <vt:lpstr>Exemple biologique simple</vt:lpstr>
      <vt:lpstr>Exemples biologique (1)</vt:lpstr>
      <vt:lpstr>Exemples biologique (2)</vt:lpstr>
      <vt:lpstr>Exemples biologique (3)</vt:lpstr>
      <vt:lpstr>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Rappels/La variance</vt:lpstr>
      <vt:lpstr>Notions de corrélation</vt:lpstr>
    </vt:vector>
  </TitlesOfParts>
  <Company>BD Kiestra B.V.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g-sat-wksbd16</dc:creator>
  <cp:lastModifiedBy>alexandre godmer</cp:lastModifiedBy>
  <cp:revision>93</cp:revision>
  <dcterms:created xsi:type="dcterms:W3CDTF">2022-05-21T13:22:51Z</dcterms:created>
  <dcterms:modified xsi:type="dcterms:W3CDTF">2022-06-20T10:54:23Z</dcterms:modified>
</cp:coreProperties>
</file>